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0.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2"/>
  </p:sldMasterIdLst>
  <p:notesMasterIdLst>
    <p:notesMasterId r:id="rId27"/>
  </p:notesMasterIdLst>
  <p:handoutMasterIdLst>
    <p:handoutMasterId r:id="rId28"/>
  </p:handoutMasterIdLst>
  <p:sldIdLst>
    <p:sldId id="257" r:id="rId3"/>
    <p:sldId id="259" r:id="rId4"/>
    <p:sldId id="260" r:id="rId5"/>
    <p:sldId id="329" r:id="rId6"/>
    <p:sldId id="330" r:id="rId7"/>
    <p:sldId id="344" r:id="rId8"/>
    <p:sldId id="258" r:id="rId9"/>
    <p:sldId id="345" r:id="rId10"/>
    <p:sldId id="331" r:id="rId11"/>
    <p:sldId id="342" r:id="rId12"/>
    <p:sldId id="332" r:id="rId13"/>
    <p:sldId id="340" r:id="rId14"/>
    <p:sldId id="341" r:id="rId15"/>
    <p:sldId id="261" r:id="rId16"/>
    <p:sldId id="262" r:id="rId17"/>
    <p:sldId id="263" r:id="rId18"/>
    <p:sldId id="264" r:id="rId19"/>
    <p:sldId id="265" r:id="rId20"/>
    <p:sldId id="266" r:id="rId21"/>
    <p:sldId id="267" r:id="rId22"/>
    <p:sldId id="268" r:id="rId23"/>
    <p:sldId id="269" r:id="rId24"/>
    <p:sldId id="343" r:id="rId25"/>
    <p:sldId id="270" r:id="rId26"/>
  </p:sldIdLst>
  <p:sldSz cx="12188825" cy="6858000"/>
  <p:notesSz cx="6884988"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6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howGuides="1">
      <p:cViewPr varScale="1">
        <p:scale>
          <a:sx n="82" d="100"/>
          <a:sy n="82" d="100"/>
        </p:scale>
        <p:origin x="720" y="72"/>
      </p:cViewPr>
      <p:guideLst>
        <p:guide orient="horz" pos="2160"/>
        <p:guide orient="horz" pos="1008"/>
        <p:guide orient="horz" pos="3888"/>
        <p:guide orient="horz" pos="321"/>
        <p:guide pos="3839"/>
        <p:guide pos="1007"/>
        <p:guide pos="7173"/>
      </p:guideLst>
    </p:cSldViewPr>
  </p:slideViewPr>
  <p:notesTextViewPr>
    <p:cViewPr>
      <p:scale>
        <a:sx n="3" d="2"/>
        <a:sy n="3" d="2"/>
      </p:scale>
      <p:origin x="0" y="0"/>
    </p:cViewPr>
  </p:notesTextViewPr>
  <p:notesViewPr>
    <p:cSldViewPr showGuides="1">
      <p:cViewPr varScale="1">
        <p:scale>
          <a:sx n="76" d="100"/>
          <a:sy n="76" d="100"/>
        </p:scale>
        <p:origin x="3264" y="96"/>
      </p:cViewPr>
      <p:guideLst>
        <p:guide orient="horz" pos="3156"/>
        <p:guide pos="216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3495" cy="500936"/>
          </a:xfrm>
          <a:prstGeom prst="rect">
            <a:avLst/>
          </a:prstGeom>
        </p:spPr>
        <p:txBody>
          <a:bodyPr vert="horz" lIns="96588" tIns="48294" rIns="96588" bIns="48294" rtlCol="0"/>
          <a:lstStyle>
            <a:lvl1pPr algn="l">
              <a:defRPr sz="1300"/>
            </a:lvl1pPr>
          </a:lstStyle>
          <a:p>
            <a:endParaRPr lang="en-US"/>
          </a:p>
        </p:txBody>
      </p:sp>
      <p:sp>
        <p:nvSpPr>
          <p:cNvPr id="3" name="Date Placeholder 2"/>
          <p:cNvSpPr>
            <a:spLocks noGrp="1"/>
          </p:cNvSpPr>
          <p:nvPr>
            <p:ph type="dt" sz="quarter" idx="1"/>
          </p:nvPr>
        </p:nvSpPr>
        <p:spPr>
          <a:xfrm>
            <a:off x="3899900" y="0"/>
            <a:ext cx="2983495" cy="500936"/>
          </a:xfrm>
          <a:prstGeom prst="rect">
            <a:avLst/>
          </a:prstGeom>
        </p:spPr>
        <p:txBody>
          <a:bodyPr vert="horz" lIns="96588" tIns="48294" rIns="96588" bIns="48294" rtlCol="0"/>
          <a:lstStyle>
            <a:lvl1pPr algn="r">
              <a:defRPr sz="1300"/>
            </a:lvl1pPr>
          </a:lstStyle>
          <a:p>
            <a:fld id="{BDB7646E-8811-423A-9C42-2CBFADA00A96}" type="datetimeFigureOut">
              <a:rPr lang="en-US" smtClean="0"/>
              <a:t>6/8/2025</a:t>
            </a:fld>
            <a:endParaRPr lang="en-US"/>
          </a:p>
        </p:txBody>
      </p:sp>
      <p:sp>
        <p:nvSpPr>
          <p:cNvPr id="4" name="Footer Placeholder 3"/>
          <p:cNvSpPr>
            <a:spLocks noGrp="1"/>
          </p:cNvSpPr>
          <p:nvPr>
            <p:ph type="ftr" sz="quarter" idx="2"/>
          </p:nvPr>
        </p:nvSpPr>
        <p:spPr>
          <a:xfrm>
            <a:off x="0" y="9516038"/>
            <a:ext cx="2983495" cy="500936"/>
          </a:xfrm>
          <a:prstGeom prst="rect">
            <a:avLst/>
          </a:prstGeom>
        </p:spPr>
        <p:txBody>
          <a:bodyPr vert="horz" lIns="96588" tIns="48294" rIns="96588" bIns="48294" rtlCol="0" anchor="b"/>
          <a:lstStyle>
            <a:lvl1pPr algn="l">
              <a:defRPr sz="1300"/>
            </a:lvl1pPr>
          </a:lstStyle>
          <a:p>
            <a:endParaRPr lang="en-US"/>
          </a:p>
        </p:txBody>
      </p:sp>
      <p:sp>
        <p:nvSpPr>
          <p:cNvPr id="5" name="Slide Number Placeholder 4"/>
          <p:cNvSpPr>
            <a:spLocks noGrp="1"/>
          </p:cNvSpPr>
          <p:nvPr>
            <p:ph type="sldNum" sz="quarter" idx="3"/>
          </p:nvPr>
        </p:nvSpPr>
        <p:spPr>
          <a:xfrm>
            <a:off x="3899900" y="9516038"/>
            <a:ext cx="2983495" cy="500936"/>
          </a:xfrm>
          <a:prstGeom prst="rect">
            <a:avLst/>
          </a:prstGeom>
        </p:spPr>
        <p:txBody>
          <a:bodyPr vert="horz" lIns="96588" tIns="48294" rIns="96588" bIns="48294" rtlCol="0" anchor="b"/>
          <a:lstStyle>
            <a:lvl1pPr algn="r">
              <a:defRPr sz="13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3495" cy="500936"/>
          </a:xfrm>
          <a:prstGeom prst="rect">
            <a:avLst/>
          </a:prstGeom>
        </p:spPr>
        <p:txBody>
          <a:bodyPr vert="horz" lIns="96588" tIns="48294" rIns="96588" bIns="48294" rtlCol="0"/>
          <a:lstStyle>
            <a:lvl1pPr algn="l">
              <a:defRPr sz="1300">
                <a:solidFill>
                  <a:schemeClr val="tx1"/>
                </a:solidFill>
              </a:defRPr>
            </a:lvl1pPr>
          </a:lstStyle>
          <a:p>
            <a:endParaRPr lang="en-US"/>
          </a:p>
        </p:txBody>
      </p:sp>
      <p:sp>
        <p:nvSpPr>
          <p:cNvPr id="3" name="Date Placeholder 2"/>
          <p:cNvSpPr>
            <a:spLocks noGrp="1"/>
          </p:cNvSpPr>
          <p:nvPr>
            <p:ph type="dt" idx="1"/>
          </p:nvPr>
        </p:nvSpPr>
        <p:spPr>
          <a:xfrm>
            <a:off x="3899900" y="0"/>
            <a:ext cx="2983495" cy="500936"/>
          </a:xfrm>
          <a:prstGeom prst="rect">
            <a:avLst/>
          </a:prstGeom>
        </p:spPr>
        <p:txBody>
          <a:bodyPr vert="horz" lIns="96588" tIns="48294" rIns="96588" bIns="48294" rtlCol="0"/>
          <a:lstStyle>
            <a:lvl1pPr algn="r">
              <a:defRPr sz="1300">
                <a:solidFill>
                  <a:schemeClr val="tx1"/>
                </a:solidFill>
              </a:defRPr>
            </a:lvl1pPr>
          </a:lstStyle>
          <a:p>
            <a:fld id="{D677E230-58DD-43ED-96A1-552DDAB53532}" type="datetimeFigureOut">
              <a:rPr lang="en-US" smtClean="0"/>
              <a:pPr/>
              <a:t>6/8/2025</a:t>
            </a:fld>
            <a:endParaRPr lang="en-US"/>
          </a:p>
        </p:txBody>
      </p:sp>
      <p:sp>
        <p:nvSpPr>
          <p:cNvPr id="4" name="Slide Image Placeholder 3"/>
          <p:cNvSpPr>
            <a:spLocks noGrp="1" noRot="1" noChangeAspect="1"/>
          </p:cNvSpPr>
          <p:nvPr>
            <p:ph type="sldImg" idx="2"/>
          </p:nvPr>
        </p:nvSpPr>
        <p:spPr>
          <a:xfrm>
            <a:off x="104775" y="750888"/>
            <a:ext cx="6675438" cy="3757612"/>
          </a:xfrm>
          <a:prstGeom prst="rect">
            <a:avLst/>
          </a:prstGeom>
          <a:noFill/>
          <a:ln w="12700">
            <a:solidFill>
              <a:prstClr val="black"/>
            </a:solidFill>
          </a:ln>
        </p:spPr>
        <p:txBody>
          <a:bodyPr vert="horz" lIns="96588" tIns="48294" rIns="96588" bIns="48294" rtlCol="0" anchor="ctr"/>
          <a:lstStyle/>
          <a:p>
            <a:endParaRPr lang="en-US"/>
          </a:p>
        </p:txBody>
      </p:sp>
      <p:sp>
        <p:nvSpPr>
          <p:cNvPr id="5" name="Notes Placeholder 4"/>
          <p:cNvSpPr>
            <a:spLocks noGrp="1"/>
          </p:cNvSpPr>
          <p:nvPr>
            <p:ph type="body" sz="quarter" idx="3"/>
          </p:nvPr>
        </p:nvSpPr>
        <p:spPr>
          <a:xfrm>
            <a:off x="688499" y="4758889"/>
            <a:ext cx="5507990" cy="4508421"/>
          </a:xfrm>
          <a:prstGeom prst="rect">
            <a:avLst/>
          </a:prstGeom>
        </p:spPr>
        <p:txBody>
          <a:bodyPr vert="horz" lIns="96588" tIns="48294" rIns="96588" bIns="482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6038"/>
            <a:ext cx="2983495" cy="500936"/>
          </a:xfrm>
          <a:prstGeom prst="rect">
            <a:avLst/>
          </a:prstGeom>
        </p:spPr>
        <p:txBody>
          <a:bodyPr vert="horz" lIns="96588" tIns="48294" rIns="96588" bIns="48294" rtlCol="0" anchor="b"/>
          <a:lstStyle>
            <a:lvl1pPr algn="l">
              <a:defRPr sz="1300">
                <a:solidFill>
                  <a:schemeClr val="tx1"/>
                </a:solidFill>
              </a:defRPr>
            </a:lvl1pPr>
          </a:lstStyle>
          <a:p>
            <a:endParaRPr lang="en-US"/>
          </a:p>
        </p:txBody>
      </p:sp>
      <p:sp>
        <p:nvSpPr>
          <p:cNvPr id="7" name="Slide Number Placeholder 6"/>
          <p:cNvSpPr>
            <a:spLocks noGrp="1"/>
          </p:cNvSpPr>
          <p:nvPr>
            <p:ph type="sldNum" sz="quarter" idx="5"/>
          </p:nvPr>
        </p:nvSpPr>
        <p:spPr>
          <a:xfrm>
            <a:off x="3899900" y="9516038"/>
            <a:ext cx="2983495" cy="500936"/>
          </a:xfrm>
          <a:prstGeom prst="rect">
            <a:avLst/>
          </a:prstGeom>
        </p:spPr>
        <p:txBody>
          <a:bodyPr vert="horz" lIns="96588" tIns="48294" rIns="96588" bIns="48294" rtlCol="0" anchor="b"/>
          <a:lstStyle>
            <a:lvl1pPr algn="r">
              <a:defRPr sz="13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2</a:t>
            </a:fld>
            <a:endParaRPr lang="en-US"/>
          </a:p>
        </p:txBody>
      </p:sp>
    </p:spTree>
    <p:extLst>
      <p:ext uri="{BB962C8B-B14F-4D97-AF65-F5344CB8AC3E}">
        <p14:creationId xmlns:p14="http://schemas.microsoft.com/office/powerpoint/2010/main" val="2748074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0" y="0"/>
            <a:ext cx="12227975"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1697" y="1871132"/>
            <a:ext cx="6813894" cy="1515533"/>
          </a:xfrm>
        </p:spPr>
        <p:txBody>
          <a:bodyPr anchor="b">
            <a:noAutofit/>
          </a:bodyPr>
          <a:lstStyle>
            <a:lvl1pPr algn="ctr">
              <a:defRPr sz="5398">
                <a:effectLst/>
              </a:defRPr>
            </a:lvl1pPr>
          </a:lstStyle>
          <a:p>
            <a:r>
              <a:rPr lang="en-US"/>
              <a:t>Click to edit Master title style</a:t>
            </a:r>
            <a:endParaRPr lang="en-US" dirty="0"/>
          </a:p>
        </p:txBody>
      </p:sp>
      <p:sp>
        <p:nvSpPr>
          <p:cNvPr id="3" name="Subtitle 2"/>
          <p:cNvSpPr>
            <a:spLocks noGrp="1"/>
          </p:cNvSpPr>
          <p:nvPr>
            <p:ph type="subTitle" idx="1"/>
          </p:nvPr>
        </p:nvSpPr>
        <p:spPr>
          <a:xfrm>
            <a:off x="2691697" y="3657597"/>
            <a:ext cx="6813894" cy="1320802"/>
          </a:xfrm>
        </p:spPr>
        <p:txBody>
          <a:bodyPr anchor="t">
            <a:normAutofit/>
          </a:bodyPr>
          <a:lstStyle>
            <a:lvl1pPr marL="0" indent="0" algn="ctr">
              <a:buNone/>
              <a:defRPr sz="2099">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1154" y="5037663"/>
            <a:ext cx="897233" cy="279400"/>
          </a:xfrm>
        </p:spPr>
        <p:txBody>
          <a:bodyPr/>
          <a:lstStyle/>
          <a:p>
            <a:fld id="{EA321C1E-F4C4-428E-AB2C-0A968B3AEA02}" type="datetime1">
              <a:rPr lang="en-US" smtClean="0"/>
              <a:t>6/8/2025</a:t>
            </a:fld>
            <a:endParaRPr lang="en-US"/>
          </a:p>
        </p:txBody>
      </p:sp>
      <p:sp>
        <p:nvSpPr>
          <p:cNvPr id="5" name="Footer Placeholder 4"/>
          <p:cNvSpPr>
            <a:spLocks noGrp="1"/>
          </p:cNvSpPr>
          <p:nvPr>
            <p:ph type="ftr" sz="quarter" idx="11"/>
          </p:nvPr>
        </p:nvSpPr>
        <p:spPr>
          <a:xfrm>
            <a:off x="2691696" y="5037663"/>
            <a:ext cx="5213277" cy="279400"/>
          </a:xfrm>
        </p:spPr>
        <p:txBody>
          <a:bodyPr/>
          <a:lstStyle/>
          <a:p>
            <a:endParaRPr lang="en-US"/>
          </a:p>
        </p:txBody>
      </p:sp>
      <p:sp>
        <p:nvSpPr>
          <p:cNvPr id="6" name="Slide Number Placeholder 5"/>
          <p:cNvSpPr>
            <a:spLocks noGrp="1"/>
          </p:cNvSpPr>
          <p:nvPr>
            <p:ph type="sldNum" sz="quarter" idx="12"/>
          </p:nvPr>
        </p:nvSpPr>
        <p:spPr>
          <a:xfrm>
            <a:off x="8954568" y="5037663"/>
            <a:ext cx="551023" cy="279400"/>
          </a:xfrm>
        </p:spPr>
        <p:txBody>
          <a:bodyPr/>
          <a:lstStyle/>
          <a:p>
            <a:fld id="{7DC1BBB0-96F0-4077-A278-0F3FB5C104D3}" type="slidenum">
              <a:rPr lang="en-US" smtClean="0"/>
              <a:pPr/>
              <a:t>‹#›</a:t>
            </a:fld>
            <a:endParaRPr lang="en-US"/>
          </a:p>
        </p:txBody>
      </p:sp>
      <p:cxnSp>
        <p:nvCxnSpPr>
          <p:cNvPr id="15" name="Straight Connector 14"/>
          <p:cNvCxnSpPr/>
          <p:nvPr/>
        </p:nvCxnSpPr>
        <p:spPr>
          <a:xfrm>
            <a:off x="2691698" y="3522131"/>
            <a:ext cx="681389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90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064" y="4815415"/>
            <a:ext cx="9607163" cy="566738"/>
          </a:xfrm>
        </p:spPr>
        <p:txBody>
          <a:bodyPr anchor="b">
            <a:normAutofit/>
          </a:bodyPr>
          <a:lstStyle>
            <a:lvl1pPr algn="ctr">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156" y="1041400"/>
            <a:ext cx="10103340"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064" y="5382153"/>
            <a:ext cx="9607163" cy="493712"/>
          </a:xfrm>
        </p:spPr>
        <p:txBody>
          <a:bodyPr>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ECAE35-1C35-4D77-9B3D-53EF4C69F436}" type="datetime1">
              <a:rPr lang="en-US" smtClean="0"/>
              <a:t>6/8/2025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2265299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528" y="982132"/>
            <a:ext cx="9590234" cy="2954868"/>
          </a:xfrm>
        </p:spPr>
        <p:txBody>
          <a:bodyPr anchor="ctr">
            <a:normAutofit/>
          </a:bodyPr>
          <a:lstStyle>
            <a:lvl1pPr algn="ctr">
              <a:defRPr sz="3199" b="0" cap="none"/>
            </a:lvl1pPr>
          </a:lstStyle>
          <a:p>
            <a:r>
              <a:rPr lang="en-US"/>
              <a:t>Click to edit Master title style</a:t>
            </a:r>
            <a:endParaRPr lang="en-US" dirty="0"/>
          </a:p>
        </p:txBody>
      </p:sp>
      <p:sp>
        <p:nvSpPr>
          <p:cNvPr id="3" name="Text Placeholder 2"/>
          <p:cNvSpPr>
            <a:spLocks noGrp="1"/>
          </p:cNvSpPr>
          <p:nvPr>
            <p:ph type="body" idx="1"/>
          </p:nvPr>
        </p:nvSpPr>
        <p:spPr>
          <a:xfrm>
            <a:off x="1303528" y="4343400"/>
            <a:ext cx="9590234" cy="1532467"/>
          </a:xfrm>
        </p:spPr>
        <p:txBody>
          <a:bodyPr anchor="ctr">
            <a:normAutofit/>
          </a:bodyPr>
          <a:lstStyle>
            <a:lvl1pPr marL="0" indent="0" algn="ct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ECAE35-1C35-4D77-9B3D-53EF4C69F436}" type="datetime1">
              <a:rPr lang="en-US" smtClean="0"/>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a:p>
        </p:txBody>
      </p:sp>
      <p:cxnSp>
        <p:nvCxnSpPr>
          <p:cNvPr id="15" name="Straight Connector 14"/>
          <p:cNvCxnSpPr/>
          <p:nvPr/>
        </p:nvCxnSpPr>
        <p:spPr>
          <a:xfrm>
            <a:off x="1395806" y="4140199"/>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714612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36" y="982132"/>
            <a:ext cx="9293977" cy="2370668"/>
          </a:xfrm>
        </p:spPr>
        <p:txBody>
          <a:bodyPr anchor="ctr">
            <a:normAutofit/>
          </a:bodyPr>
          <a:lstStyle>
            <a:lvl1pPr algn="ctr">
              <a:defRPr sz="3199"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376" y="3352800"/>
            <a:ext cx="8836900" cy="584200"/>
          </a:xfrm>
        </p:spPr>
        <p:txBody>
          <a:bodyPr anchor="ctr">
            <a:normAutofit/>
          </a:bodyPr>
          <a:lstStyle>
            <a:lvl1pPr marL="0" indent="0" algn="r">
              <a:buFontTx/>
              <a:buNone/>
              <a:defRPr sz="1999"/>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1295064" y="4343400"/>
            <a:ext cx="9607163" cy="1532467"/>
          </a:xfrm>
        </p:spPr>
        <p:txBody>
          <a:bodyPr anchor="ctr">
            <a:normAutofit/>
          </a:bodyPr>
          <a:lstStyle>
            <a:lvl1pPr marL="0" indent="0" algn="ctr">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ECAE35-1C35-4D77-9B3D-53EF4C69F436}" type="datetime1">
              <a:rPr lang="en-US" smtClean="0"/>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a:p>
        </p:txBody>
      </p:sp>
      <p:sp>
        <p:nvSpPr>
          <p:cNvPr id="14" name="TextBox 13"/>
          <p:cNvSpPr txBox="1"/>
          <p:nvPr/>
        </p:nvSpPr>
        <p:spPr>
          <a:xfrm>
            <a:off x="861789" y="879961"/>
            <a:ext cx="609441" cy="584776"/>
          </a:xfrm>
          <a:prstGeom prst="rect">
            <a:avLst/>
          </a:prstGeom>
        </p:spPr>
        <p:txBody>
          <a:bodyPr vert="horz" lIns="91416" tIns="45708" rIns="91416" bIns="45708" rtlCol="0" anchor="ctr">
            <a:noAutofit/>
          </a:bodyPr>
          <a:lstStyle/>
          <a:p>
            <a:pPr lvl="0"/>
            <a:r>
              <a:rPr lang="en-US" sz="7998" dirty="0">
                <a:solidFill>
                  <a:schemeClr val="tx1"/>
                </a:solidFill>
                <a:effectLst/>
              </a:rPr>
              <a:t>“</a:t>
            </a:r>
          </a:p>
        </p:txBody>
      </p:sp>
      <p:sp>
        <p:nvSpPr>
          <p:cNvPr id="15" name="TextBox 14"/>
          <p:cNvSpPr txBox="1"/>
          <p:nvPr/>
        </p:nvSpPr>
        <p:spPr>
          <a:xfrm>
            <a:off x="10597507" y="2827870"/>
            <a:ext cx="609441" cy="584776"/>
          </a:xfrm>
          <a:prstGeom prst="rect">
            <a:avLst/>
          </a:prstGeom>
        </p:spPr>
        <p:txBody>
          <a:bodyPr vert="horz" lIns="91416" tIns="45708" rIns="91416" bIns="45708" rtlCol="0" anchor="ctr">
            <a:noAutofit/>
          </a:bodyPr>
          <a:lstStyle/>
          <a:p>
            <a:pPr lvl="0" algn="r"/>
            <a:r>
              <a:rPr lang="en-US" sz="7998" dirty="0">
                <a:solidFill>
                  <a:schemeClr val="tx1"/>
                </a:solidFill>
                <a:effectLst/>
              </a:rPr>
              <a:t>”</a:t>
            </a:r>
          </a:p>
        </p:txBody>
      </p:sp>
      <p:cxnSp>
        <p:nvCxnSpPr>
          <p:cNvPr id="19" name="Straight Connector 18"/>
          <p:cNvCxnSpPr/>
          <p:nvPr/>
        </p:nvCxnSpPr>
        <p:spPr>
          <a:xfrm>
            <a:off x="1395806" y="4140199"/>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251423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065" y="3308581"/>
            <a:ext cx="9607165" cy="1468800"/>
          </a:xfrm>
        </p:spPr>
        <p:txBody>
          <a:bodyPr anchor="b">
            <a:normAutofit/>
          </a:bodyPr>
          <a:lstStyle>
            <a:lvl1pPr algn="l">
              <a:defRPr sz="3199" b="0" cap="none"/>
            </a:lvl1pPr>
          </a:lstStyle>
          <a:p>
            <a:r>
              <a:rPr lang="en-US"/>
              <a:t>Click to edit Master title style</a:t>
            </a:r>
            <a:endParaRPr lang="en-US" dirty="0"/>
          </a:p>
        </p:txBody>
      </p:sp>
      <p:sp>
        <p:nvSpPr>
          <p:cNvPr id="3" name="Text Placeholder 2"/>
          <p:cNvSpPr>
            <a:spLocks noGrp="1"/>
          </p:cNvSpPr>
          <p:nvPr>
            <p:ph type="body" idx="1"/>
          </p:nvPr>
        </p:nvSpPr>
        <p:spPr>
          <a:xfrm>
            <a:off x="1295064" y="4777381"/>
            <a:ext cx="9607165" cy="860400"/>
          </a:xfrm>
        </p:spPr>
        <p:txBody>
          <a:bodyPr anchor="t">
            <a:normAutofit/>
          </a:bodyPr>
          <a:lstStyle>
            <a:lvl1pPr marL="0" indent="0" algn="l">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ECAE35-1C35-4D77-9B3D-53EF4C69F436}" type="datetime1">
              <a:rPr lang="en-US" smtClean="0"/>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173609745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5836" y="982132"/>
            <a:ext cx="9293977" cy="2243668"/>
          </a:xfrm>
        </p:spPr>
        <p:txBody>
          <a:bodyPr anchor="ctr">
            <a:normAutofit/>
          </a:bodyPr>
          <a:lstStyle>
            <a:lvl1pPr algn="ctr">
              <a:defRPr sz="3199"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064" y="3639312"/>
            <a:ext cx="9607165" cy="886968"/>
          </a:xfrm>
        </p:spPr>
        <p:txBody>
          <a:bodyPr anchor="b">
            <a:normAutofit/>
          </a:bodyPr>
          <a:lstStyle>
            <a:lvl1pPr marL="0" indent="0" algn="l">
              <a:spcBef>
                <a:spcPts val="0"/>
              </a:spcBef>
              <a:buNone/>
              <a:defRPr sz="23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064" y="4529667"/>
            <a:ext cx="9607165" cy="1346200"/>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ECAE35-1C35-4D77-9B3D-53EF4C69F436}" type="datetime1">
              <a:rPr lang="en-US" smtClean="0"/>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a:p>
        </p:txBody>
      </p:sp>
      <p:sp>
        <p:nvSpPr>
          <p:cNvPr id="12" name="TextBox 11"/>
          <p:cNvSpPr txBox="1"/>
          <p:nvPr/>
        </p:nvSpPr>
        <p:spPr>
          <a:xfrm>
            <a:off x="861789" y="879961"/>
            <a:ext cx="609441" cy="584776"/>
          </a:xfrm>
          <a:prstGeom prst="rect">
            <a:avLst/>
          </a:prstGeom>
        </p:spPr>
        <p:txBody>
          <a:bodyPr vert="horz" lIns="91416" tIns="45708" rIns="91416" bIns="45708" rtlCol="0" anchor="ctr">
            <a:noAutofit/>
          </a:bodyPr>
          <a:lstStyle/>
          <a:p>
            <a:pPr lvl="0"/>
            <a:r>
              <a:rPr lang="en-US" sz="7998" dirty="0">
                <a:solidFill>
                  <a:schemeClr val="tx1"/>
                </a:solidFill>
                <a:effectLst/>
              </a:rPr>
              <a:t>“</a:t>
            </a:r>
          </a:p>
        </p:txBody>
      </p:sp>
      <p:sp>
        <p:nvSpPr>
          <p:cNvPr id="13" name="TextBox 12"/>
          <p:cNvSpPr txBox="1"/>
          <p:nvPr/>
        </p:nvSpPr>
        <p:spPr>
          <a:xfrm>
            <a:off x="10597507" y="2599261"/>
            <a:ext cx="609441" cy="584776"/>
          </a:xfrm>
          <a:prstGeom prst="rect">
            <a:avLst/>
          </a:prstGeom>
        </p:spPr>
        <p:txBody>
          <a:bodyPr vert="horz" lIns="91416" tIns="45708" rIns="91416" bIns="45708" rtlCol="0" anchor="ctr">
            <a:noAutofit/>
          </a:bodyPr>
          <a:lstStyle/>
          <a:p>
            <a:pPr lvl="0" algn="r"/>
            <a:r>
              <a:rPr lang="en-US" sz="7998" dirty="0">
                <a:solidFill>
                  <a:schemeClr val="tx1"/>
                </a:solidFill>
                <a:effectLst/>
              </a:rPr>
              <a:t>”</a:t>
            </a:r>
          </a:p>
        </p:txBody>
      </p:sp>
      <p:cxnSp>
        <p:nvCxnSpPr>
          <p:cNvPr id="26" name="Straight Connector 25"/>
          <p:cNvCxnSpPr/>
          <p:nvPr/>
        </p:nvCxnSpPr>
        <p:spPr>
          <a:xfrm>
            <a:off x="1395806" y="3429000"/>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791247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064" y="982132"/>
            <a:ext cx="9607163"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064" y="3630168"/>
            <a:ext cx="9607165" cy="841248"/>
          </a:xfrm>
        </p:spPr>
        <p:txBody>
          <a:bodyPr anchor="b">
            <a:normAutofit/>
          </a:bodyPr>
          <a:lstStyle>
            <a:lvl1pPr marL="0" indent="0" algn="l">
              <a:spcBef>
                <a:spcPts val="0"/>
              </a:spcBef>
              <a:buNone/>
              <a:defRPr sz="2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063" y="4470400"/>
            <a:ext cx="9607167" cy="1405467"/>
          </a:xfrm>
        </p:spPr>
        <p:txBody>
          <a:bodyPr anchor="t">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ECAE35-1C35-4D77-9B3D-53EF4C69F436}" type="datetime1">
              <a:rPr lang="en-US" smtClean="0"/>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a:p>
        </p:txBody>
      </p:sp>
      <p:cxnSp>
        <p:nvCxnSpPr>
          <p:cNvPr id="15" name="Straight Connector 14"/>
          <p:cNvCxnSpPr/>
          <p:nvPr/>
        </p:nvCxnSpPr>
        <p:spPr>
          <a:xfrm>
            <a:off x="1395806" y="3429000"/>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084056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0183B-2599-4C1D-AD6D-5B16EB7D3C87}" type="datetime1">
              <a:rPr lang="en-US" smtClean="0"/>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cxnSp>
        <p:nvCxnSpPr>
          <p:cNvPr id="14" name="Straight Connector 13"/>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370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7013" y="982132"/>
            <a:ext cx="1890403"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061" y="982132"/>
            <a:ext cx="7431089"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B62E89-3582-4B1F-984C-F3ECC7AE9F55}" type="datetime1">
              <a:rPr lang="en-US" smtClean="0"/>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cxnSp>
        <p:nvCxnSpPr>
          <p:cNvPr id="14" name="Straight Connector 13"/>
          <p:cNvCxnSpPr/>
          <p:nvPr/>
        </p:nvCxnSpPr>
        <p:spPr>
          <a:xfrm>
            <a:off x="8861582"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8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4F6C13-54DF-4C1D-865C-61E076D0D04F}" type="datetime1">
              <a:rPr lang="en-US" smtClean="0"/>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06817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4544" y="1752606"/>
            <a:ext cx="8156563" cy="1822514"/>
          </a:xfrm>
        </p:spPr>
        <p:txBody>
          <a:bodyPr anchor="b">
            <a:normAutofit/>
          </a:bodyPr>
          <a:lstStyle>
            <a:lvl1pPr algn="ctr">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2014542" y="3846052"/>
            <a:ext cx="8156565" cy="954547"/>
          </a:xfrm>
        </p:spPr>
        <p:txBody>
          <a:bodyPr anchor="t">
            <a:normAutofit/>
          </a:bodyPr>
          <a:lstStyle>
            <a:lvl1pPr marL="0" indent="0" algn="ctr">
              <a:buNone/>
              <a:defRPr sz="23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C79F7B-F80B-466F-B0C8-AEA3BFB37BF1}" type="datetime1">
              <a:rPr lang="en-US" smtClean="0"/>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a:p>
        </p:txBody>
      </p:sp>
      <p:cxnSp>
        <p:nvCxnSpPr>
          <p:cNvPr id="16" name="Straight Connector 15"/>
          <p:cNvCxnSpPr/>
          <p:nvPr/>
        </p:nvCxnSpPr>
        <p:spPr>
          <a:xfrm>
            <a:off x="2012199" y="3710585"/>
            <a:ext cx="816125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804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110" y="2560320"/>
            <a:ext cx="4717075"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9734" y="2560320"/>
            <a:ext cx="4717075"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AB0801-7BCB-48C4-8CDC-E750B9A4D358}" type="datetime1">
              <a:rPr lang="en-US" smtClean="0"/>
              <a:t>6/8/2025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91381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063" y="2658533"/>
            <a:ext cx="4717075" cy="576262"/>
          </a:xfrm>
        </p:spPr>
        <p:txBody>
          <a:bodyPr anchor="b">
            <a:noAutofit/>
          </a:bodyPr>
          <a:lstStyle>
            <a:lvl1pPr marL="0" indent="0">
              <a:spcBef>
                <a:spcPts val="672"/>
              </a:spcBef>
              <a:spcAft>
                <a:spcPts val="600"/>
              </a:spcAft>
              <a:buNone/>
              <a:defRPr sz="27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063" y="3243263"/>
            <a:ext cx="4717075"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9061" y="2658533"/>
            <a:ext cx="4717075" cy="576262"/>
          </a:xfrm>
        </p:spPr>
        <p:txBody>
          <a:bodyPr anchor="b">
            <a:noAutofit/>
          </a:bodyPr>
          <a:lstStyle>
            <a:lvl1pPr marL="0" indent="0">
              <a:spcBef>
                <a:spcPts val="672"/>
              </a:spcBef>
              <a:spcAft>
                <a:spcPts val="600"/>
              </a:spcAft>
              <a:buNone/>
              <a:defRPr sz="27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9061" y="3243263"/>
            <a:ext cx="4717075"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23ED97-2A6F-4771-AFCD-9917647BC800}" type="datetime1">
              <a:rPr lang="en-US" smtClean="0"/>
              <a:t>6/8/2025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C1BBB0-96F0-4077-A278-0F3FB5C104D3}" type="slidenum">
              <a:rPr lang="en-US" smtClean="0"/>
              <a:t>‹#›</a:t>
            </a:fld>
            <a:endParaRPr lang="en-US"/>
          </a:p>
        </p:txBody>
      </p:sp>
      <p:cxnSp>
        <p:nvCxnSpPr>
          <p:cNvPr id="18" name="Straight Connector 17"/>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97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5C437A-0FE7-4C86-BFB0-B6B8407562F9}" type="datetime1">
              <a:rPr lang="en-US" smtClean="0"/>
              <a:t>6/8/2025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1BBB0-96F0-4077-A278-0F3FB5C104D3}" type="slidenum">
              <a:rPr lang="en-US" smtClean="0"/>
              <a:t>‹#›</a:t>
            </a:fld>
            <a:endParaRPr lang="en-US"/>
          </a:p>
        </p:txBody>
      </p:sp>
      <p:cxnSp>
        <p:nvCxnSpPr>
          <p:cNvPr id="14" name="Straight Connector 13"/>
          <p:cNvCxnSpPr/>
          <p:nvPr/>
        </p:nvCxnSpPr>
        <p:spPr>
          <a:xfrm>
            <a:off x="1395806" y="2421466"/>
            <a:ext cx="94048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46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697BB-4962-43D1-8FB7-F31ABEEF66A1}" type="datetime1">
              <a:rPr lang="en-US" smtClean="0"/>
              <a:t>6/8/2025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113590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474" y="1388534"/>
            <a:ext cx="3717487" cy="1371600"/>
          </a:xfrm>
        </p:spPr>
        <p:txBody>
          <a:bodyPr anchor="b">
            <a:normAutofit/>
          </a:bodyPr>
          <a:lstStyle>
            <a:lvl1pPr algn="ctr">
              <a:defRPr sz="2399" b="0"/>
            </a:lvl1pPr>
          </a:lstStyle>
          <a:p>
            <a:r>
              <a:rPr lang="en-US"/>
              <a:t>Click to edit Master title style</a:t>
            </a:r>
            <a:endParaRPr lang="en-US" dirty="0"/>
          </a:p>
        </p:txBody>
      </p:sp>
      <p:sp>
        <p:nvSpPr>
          <p:cNvPr id="3" name="Content Placeholder 2"/>
          <p:cNvSpPr>
            <a:spLocks noGrp="1"/>
          </p:cNvSpPr>
          <p:nvPr>
            <p:ph idx="1"/>
          </p:nvPr>
        </p:nvSpPr>
        <p:spPr>
          <a:xfrm>
            <a:off x="5417257" y="982132"/>
            <a:ext cx="5468042"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474" y="3031065"/>
            <a:ext cx="3717487" cy="2438404"/>
          </a:xfrm>
        </p:spPr>
        <p:txBody>
          <a:bodyPr anchor="t">
            <a:normAutofit/>
          </a:bodyPr>
          <a:lstStyle>
            <a:lvl1pPr marL="0" indent="0" algn="ctr">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118707-E6E5-4948-AA0F-51CA07925AE1}" type="datetime1">
              <a:rPr lang="en-US" smtClean="0"/>
              <a:t>6/8/2025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cxnSp>
        <p:nvCxnSpPr>
          <p:cNvPr id="16" name="Straight Connector 15"/>
          <p:cNvCxnSpPr/>
          <p:nvPr/>
        </p:nvCxnSpPr>
        <p:spPr>
          <a:xfrm>
            <a:off x="1395805" y="2912533"/>
            <a:ext cx="35135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46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061" y="1883832"/>
            <a:ext cx="6240191" cy="1371600"/>
          </a:xfrm>
        </p:spPr>
        <p:txBody>
          <a:bodyPr anchor="b">
            <a:normAutofit/>
          </a:bodyPr>
          <a:lstStyle>
            <a:lvl1pPr algn="ctr">
              <a:defRPr sz="2799"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2724" y="1041400"/>
            <a:ext cx="3062549"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061" y="3255432"/>
            <a:ext cx="6240191" cy="1828800"/>
          </a:xfrm>
        </p:spPr>
        <p:txBody>
          <a:bodyPr anchor="t">
            <a:normAutofit/>
          </a:bodyPr>
          <a:lstStyle>
            <a:lvl1pPr marL="0" indent="0" algn="ctr">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D71185-418D-40F3-80A2-3798EF34B440}" type="datetime1">
              <a:rPr lang="en-US" smtClean="0"/>
              <a:t>6/8/2025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
        <p:nvSpPr>
          <p:cNvPr id="3" name="Rectangle 2">
            <a:extLst>
              <a:ext uri="{FF2B5EF4-FFF2-40B4-BE49-F238E27FC236}">
                <a16:creationId xmlns:a16="http://schemas.microsoft.com/office/drawing/2014/main" id="{7814433C-0571-DB96-17F6-4296ABE58E4C}"/>
              </a:ext>
            </a:extLst>
          </p:cNvPr>
          <p:cNvSpPr/>
          <p:nvPr userDrawn="1"/>
        </p:nvSpPr>
        <p:spPr>
          <a:xfrm>
            <a:off x="5103812" y="0"/>
            <a:ext cx="63246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92925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2" y="0"/>
            <a:ext cx="12226777"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065" y="982133"/>
            <a:ext cx="95986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064" y="2556932"/>
            <a:ext cx="95986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5241" y="5969000"/>
            <a:ext cx="15997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ECAE35-1C35-4D77-9B3D-53EF4C69F436}" type="datetime1">
              <a:rPr lang="en-US" smtClean="0"/>
              <a:t>6/8/2025</a:t>
            </a:fld>
            <a:endParaRPr lang="en-US"/>
          </a:p>
        </p:txBody>
      </p:sp>
      <p:sp>
        <p:nvSpPr>
          <p:cNvPr id="5" name="Footer Placeholder 4"/>
          <p:cNvSpPr>
            <a:spLocks noGrp="1"/>
          </p:cNvSpPr>
          <p:nvPr>
            <p:ph type="ftr" sz="quarter" idx="3"/>
          </p:nvPr>
        </p:nvSpPr>
        <p:spPr>
          <a:xfrm>
            <a:off x="1295064" y="5969000"/>
            <a:ext cx="730399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1205" y="5969000"/>
            <a:ext cx="542556"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345268854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063" rtl="0" eaLnBrk="1" latinLnBrk="0" hangingPunct="1">
        <a:spcBef>
          <a:spcPct val="0"/>
        </a:spcBef>
        <a:buNone/>
        <a:defRPr sz="4399"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664" indent="-285664" algn="l" defTabSz="457063" rtl="0" eaLnBrk="1" latinLnBrk="0" hangingPunct="1">
        <a:spcBef>
          <a:spcPct val="20000"/>
        </a:spcBef>
        <a:spcAft>
          <a:spcPts val="600"/>
        </a:spcAft>
        <a:buClr>
          <a:schemeClr val="accent1"/>
        </a:buClr>
        <a:buSzPct val="115000"/>
        <a:buFont typeface="Arial"/>
        <a:buChar char="•"/>
        <a:defRPr sz="2399" kern="1200" cap="none">
          <a:solidFill>
            <a:schemeClr val="tx1">
              <a:lumMod val="85000"/>
              <a:lumOff val="15000"/>
            </a:schemeClr>
          </a:solidFill>
          <a:effectLst/>
          <a:latin typeface="+mn-lt"/>
          <a:ea typeface="+mn-ea"/>
          <a:cs typeface="+mn-cs"/>
        </a:defRPr>
      </a:lvl1pPr>
      <a:lvl2pPr marL="742727" indent="-285664" algn="l" defTabSz="457063" rtl="0" eaLnBrk="1" latinLnBrk="0" hangingPunct="1">
        <a:spcBef>
          <a:spcPct val="20000"/>
        </a:spcBef>
        <a:spcAft>
          <a:spcPts val="600"/>
        </a:spcAft>
        <a:buClr>
          <a:schemeClr val="accent1"/>
        </a:buClr>
        <a:buSzPct val="115000"/>
        <a:buFont typeface="Arial"/>
        <a:buChar char="•"/>
        <a:defRPr sz="1999" kern="1200" cap="none">
          <a:solidFill>
            <a:schemeClr val="tx1">
              <a:lumMod val="85000"/>
              <a:lumOff val="15000"/>
            </a:schemeClr>
          </a:solidFill>
          <a:effectLst/>
          <a:latin typeface="+mn-lt"/>
          <a:ea typeface="+mn-ea"/>
          <a:cs typeface="+mn-cs"/>
        </a:defRPr>
      </a:lvl2pPr>
      <a:lvl3pPr marL="1199790" indent="-285664" algn="l" defTabSz="457063" rtl="0" eaLnBrk="1" latinLnBrk="0" hangingPunct="1">
        <a:spcBef>
          <a:spcPct val="20000"/>
        </a:spcBef>
        <a:spcAft>
          <a:spcPts val="600"/>
        </a:spcAft>
        <a:buClr>
          <a:schemeClr val="accent1"/>
        </a:buClr>
        <a:buSzPct val="115000"/>
        <a:buFont typeface="Arial"/>
        <a:buChar char="•"/>
        <a:defRPr sz="1799" kern="1200" cap="none">
          <a:solidFill>
            <a:schemeClr val="tx1">
              <a:lumMod val="85000"/>
              <a:lumOff val="15000"/>
            </a:schemeClr>
          </a:solidFill>
          <a:effectLst/>
          <a:latin typeface="+mn-lt"/>
          <a:ea typeface="+mn-ea"/>
          <a:cs typeface="+mn-cs"/>
        </a:defRPr>
      </a:lvl3pPr>
      <a:lvl4pPr marL="1542587" indent="-171399" algn="l" defTabSz="457063"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1999650" indent="-171399"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3846"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0908"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7971"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034"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guide id="3" pos="1007" userDrawn="1">
          <p15:clr>
            <a:srgbClr val="F26B43"/>
          </p15:clr>
        </p15:guide>
        <p15:guide id="4" pos="71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180" y="274756"/>
            <a:ext cx="12036465" cy="755956"/>
          </a:xfrm>
          <a:prstGeom prst="rect">
            <a:avLst/>
          </a:prstGeom>
          <a:solidFill>
            <a:srgbClr val="7030A0"/>
          </a:solidFill>
          <a:ln>
            <a:solidFill>
              <a:srgbClr val="7030A0"/>
            </a:solidFill>
          </a:ln>
        </p:spPr>
        <p:txBody>
          <a:bodyPr vert="horz" wrap="square" lIns="0" tIns="78085" rIns="0" bIns="0" rtlCol="0" anchor="ctr">
            <a:spAutoFit/>
          </a:bodyPr>
          <a:lstStyle/>
          <a:p>
            <a:pPr>
              <a:lnSpc>
                <a:spcPct val="100000"/>
              </a:lnSpc>
              <a:spcBef>
                <a:spcPts val="615"/>
              </a:spcBef>
            </a:pPr>
            <a:r>
              <a:rPr lang="en-IN" sz="4400" b="1" dirty="0">
                <a:solidFill>
                  <a:schemeClr val="bg1"/>
                </a:solidFill>
              </a:rPr>
              <a:t>JHUMRI TELAIYA COMMERCE COLLEGE</a:t>
            </a:r>
            <a:endParaRPr sz="4400" b="1" spc="-25" dirty="0">
              <a:solidFill>
                <a:schemeClr val="bg1"/>
              </a:solidFill>
            </a:endParaRPr>
          </a:p>
        </p:txBody>
      </p:sp>
      <p:sp>
        <p:nvSpPr>
          <p:cNvPr id="5" name="object 2">
            <a:extLst>
              <a:ext uri="{FF2B5EF4-FFF2-40B4-BE49-F238E27FC236}">
                <a16:creationId xmlns:a16="http://schemas.microsoft.com/office/drawing/2014/main" id="{D1EA23EE-AD76-BA7E-C2AF-FD382EABE430}"/>
              </a:ext>
            </a:extLst>
          </p:cNvPr>
          <p:cNvSpPr txBox="1">
            <a:spLocks/>
          </p:cNvSpPr>
          <p:nvPr/>
        </p:nvSpPr>
        <p:spPr>
          <a:xfrm>
            <a:off x="2589212" y="2286000"/>
            <a:ext cx="6627674" cy="1525021"/>
          </a:xfrm>
          <a:prstGeom prst="rect">
            <a:avLst/>
          </a:prstGeom>
          <a:solidFill>
            <a:schemeClr val="accent5"/>
          </a:solidFill>
          <a:ln>
            <a:solidFill>
              <a:srgbClr val="0070C0"/>
            </a:solidFill>
          </a:ln>
        </p:spPr>
        <p:txBody>
          <a:bodyPr vert="horz" wrap="square" lIns="0" tIns="78085" rIns="0" bIns="0" rtlCol="0">
            <a:spAutoFit/>
          </a:bodyPr>
          <a:lstStyle>
            <a:lvl1pPr>
              <a:defRPr sz="4000" b="1" i="1" u="sng">
                <a:solidFill>
                  <a:schemeClr val="tx1"/>
                </a:solidFill>
                <a:latin typeface="Calibri"/>
                <a:ea typeface="+mj-ea"/>
                <a:cs typeface="Calibri"/>
              </a:defRPr>
            </a:lvl1pPr>
          </a:lstStyle>
          <a:p>
            <a:pPr algn="ctr">
              <a:spcBef>
                <a:spcPts val="615"/>
              </a:spcBef>
            </a:pPr>
            <a:r>
              <a:rPr lang="en-IN" sz="2799" i="0" dirty="0">
                <a:solidFill>
                  <a:schemeClr val="bg1"/>
                </a:solidFill>
              </a:rPr>
              <a:t>Prof. Arbind Kumar Sinha</a:t>
            </a:r>
          </a:p>
          <a:p>
            <a:pPr algn="ctr">
              <a:spcBef>
                <a:spcPts val="615"/>
              </a:spcBef>
            </a:pPr>
            <a:r>
              <a:rPr lang="en-IN" sz="2799" i="0" spc="-25" dirty="0">
                <a:solidFill>
                  <a:schemeClr val="bg1"/>
                </a:solidFill>
              </a:rPr>
              <a:t>Assistant Professor</a:t>
            </a:r>
          </a:p>
          <a:p>
            <a:pPr algn="ctr">
              <a:spcBef>
                <a:spcPts val="615"/>
              </a:spcBef>
            </a:pPr>
            <a:r>
              <a:rPr lang="en-IN" sz="2799" i="0" spc="-25" dirty="0" err="1">
                <a:solidFill>
                  <a:schemeClr val="bg1"/>
                </a:solidFill>
              </a:rPr>
              <a:t>Jhumri</a:t>
            </a:r>
            <a:r>
              <a:rPr lang="en-IN" sz="2799" i="0" spc="-25" dirty="0">
                <a:solidFill>
                  <a:schemeClr val="bg1"/>
                </a:solidFill>
              </a:rPr>
              <a:t> </a:t>
            </a:r>
            <a:r>
              <a:rPr lang="en-IN" sz="2799" i="0" spc="-25" dirty="0" err="1">
                <a:solidFill>
                  <a:schemeClr val="bg1"/>
                </a:solidFill>
              </a:rPr>
              <a:t>Telaiya</a:t>
            </a:r>
            <a:r>
              <a:rPr lang="en-IN" sz="2799" i="0" spc="-25" dirty="0">
                <a:solidFill>
                  <a:schemeClr val="bg1"/>
                </a:solidFill>
              </a:rPr>
              <a:t> Commerce College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93275-D8DA-F0F9-3928-A89AE3496664}"/>
              </a:ext>
            </a:extLst>
          </p:cNvPr>
          <p:cNvSpPr>
            <a:spLocks noGrp="1"/>
          </p:cNvSpPr>
          <p:nvPr>
            <p:ph idx="1"/>
          </p:nvPr>
        </p:nvSpPr>
        <p:spPr>
          <a:xfrm>
            <a:off x="4875212" y="654698"/>
            <a:ext cx="1905000" cy="304800"/>
          </a:xfrm>
          <a:solidFill>
            <a:schemeClr val="accent2"/>
          </a:solidFill>
        </p:spPr>
        <p:txBody>
          <a:bodyPr>
            <a:noAutofit/>
          </a:bodyPr>
          <a:lstStyle/>
          <a:p>
            <a:pPr marL="0" indent="0" algn="ctr">
              <a:buNone/>
            </a:pPr>
            <a:r>
              <a:rPr lang="en-IN" sz="2000" dirty="0">
                <a:solidFill>
                  <a:schemeClr val="bg1"/>
                </a:solidFill>
              </a:rPr>
              <a:t>Class Routine</a:t>
            </a:r>
          </a:p>
        </p:txBody>
      </p:sp>
      <p:pic>
        <p:nvPicPr>
          <p:cNvPr id="4" name="object 5">
            <a:extLst>
              <a:ext uri="{FF2B5EF4-FFF2-40B4-BE49-F238E27FC236}">
                <a16:creationId xmlns:a16="http://schemas.microsoft.com/office/drawing/2014/main" id="{118D4AAC-C74F-DD09-787D-9BDE4FB7FF7D}"/>
              </a:ext>
            </a:extLst>
          </p:cNvPr>
          <p:cNvPicPr/>
          <p:nvPr/>
        </p:nvPicPr>
        <p:blipFill>
          <a:blip r:embed="rId2" cstate="print"/>
          <a:stretch>
            <a:fillRect/>
          </a:stretch>
        </p:blipFill>
        <p:spPr>
          <a:xfrm>
            <a:off x="3503612" y="990600"/>
            <a:ext cx="5029200" cy="5181600"/>
          </a:xfrm>
          <a:prstGeom prst="rect">
            <a:avLst/>
          </a:prstGeom>
        </p:spPr>
      </p:pic>
    </p:spTree>
    <p:extLst>
      <p:ext uri="{BB962C8B-B14F-4D97-AF65-F5344CB8AC3E}">
        <p14:creationId xmlns:p14="http://schemas.microsoft.com/office/powerpoint/2010/main" val="3511029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215DE7BA-F3E9-AAC9-A3D0-9786B73B5971}"/>
              </a:ext>
            </a:extLst>
          </p:cNvPr>
          <p:cNvSpPr>
            <a:spLocks noChangeArrowheads="1"/>
          </p:cNvSpPr>
          <p:nvPr/>
        </p:nvSpPr>
        <p:spPr bwMode="auto">
          <a:xfrm>
            <a:off x="2553622" y="302441"/>
            <a:ext cx="8086206" cy="709428"/>
          </a:xfrm>
          <a:prstGeom prst="rect">
            <a:avLst/>
          </a:prstGeom>
          <a:solidFill>
            <a:srgbClr val="00B0F0"/>
          </a:solidFill>
          <a:ln w="9525">
            <a:noFill/>
            <a:miter lim="800000"/>
            <a:headEnd/>
            <a:tailEnd/>
          </a:ln>
          <a:effectLst/>
        </p:spPr>
        <p:txBody>
          <a:bodyPr lIns="84384" tIns="42192" rIns="84384" bIns="42192" anchor="ctr">
            <a:spAutoFit/>
          </a:bodyPr>
          <a:lstStyle/>
          <a:p>
            <a:pPr algn="ctr">
              <a:defRPr/>
            </a:pPr>
            <a:r>
              <a:rPr lang="en-US" sz="4061" b="1" dirty="0"/>
              <a:t>Students Strength</a:t>
            </a:r>
          </a:p>
        </p:txBody>
      </p:sp>
      <p:graphicFrame>
        <p:nvGraphicFramePr>
          <p:cNvPr id="4" name="Table 3">
            <a:extLst>
              <a:ext uri="{FF2B5EF4-FFF2-40B4-BE49-F238E27FC236}">
                <a16:creationId xmlns:a16="http://schemas.microsoft.com/office/drawing/2014/main" id="{41A5F8C9-D0E6-B47A-04CB-6A614B82CA6A}"/>
              </a:ext>
            </a:extLst>
          </p:cNvPr>
          <p:cNvGraphicFramePr>
            <a:graphicFrameLocks noGrp="1"/>
          </p:cNvGraphicFramePr>
          <p:nvPr>
            <p:extLst>
              <p:ext uri="{D42A27DB-BD31-4B8C-83A1-F6EECF244321}">
                <p14:modId xmlns:p14="http://schemas.microsoft.com/office/powerpoint/2010/main" val="2583434299"/>
              </p:ext>
            </p:extLst>
          </p:nvPr>
        </p:nvGraphicFramePr>
        <p:xfrm>
          <a:off x="2553622" y="1295400"/>
          <a:ext cx="8086207" cy="4691244"/>
        </p:xfrm>
        <a:graphic>
          <a:graphicData uri="http://schemas.openxmlformats.org/drawingml/2006/table">
            <a:tbl>
              <a:tblPr/>
              <a:tblGrid>
                <a:gridCol w="921213">
                  <a:extLst>
                    <a:ext uri="{9D8B030D-6E8A-4147-A177-3AD203B41FA5}">
                      <a16:colId xmlns:a16="http://schemas.microsoft.com/office/drawing/2014/main" val="20000"/>
                    </a:ext>
                  </a:extLst>
                </a:gridCol>
                <a:gridCol w="1535356">
                  <a:extLst>
                    <a:ext uri="{9D8B030D-6E8A-4147-A177-3AD203B41FA5}">
                      <a16:colId xmlns:a16="http://schemas.microsoft.com/office/drawing/2014/main" val="20001"/>
                    </a:ext>
                  </a:extLst>
                </a:gridCol>
                <a:gridCol w="1177107">
                  <a:extLst>
                    <a:ext uri="{9D8B030D-6E8A-4147-A177-3AD203B41FA5}">
                      <a16:colId xmlns:a16="http://schemas.microsoft.com/office/drawing/2014/main" val="20002"/>
                    </a:ext>
                  </a:extLst>
                </a:gridCol>
                <a:gridCol w="1125928">
                  <a:extLst>
                    <a:ext uri="{9D8B030D-6E8A-4147-A177-3AD203B41FA5}">
                      <a16:colId xmlns:a16="http://schemas.microsoft.com/office/drawing/2014/main" val="20003"/>
                    </a:ext>
                  </a:extLst>
                </a:gridCol>
                <a:gridCol w="1074748">
                  <a:extLst>
                    <a:ext uri="{9D8B030D-6E8A-4147-A177-3AD203B41FA5}">
                      <a16:colId xmlns:a16="http://schemas.microsoft.com/office/drawing/2014/main" val="20004"/>
                    </a:ext>
                  </a:extLst>
                </a:gridCol>
                <a:gridCol w="1074748">
                  <a:extLst>
                    <a:ext uri="{9D8B030D-6E8A-4147-A177-3AD203B41FA5}">
                      <a16:colId xmlns:a16="http://schemas.microsoft.com/office/drawing/2014/main" val="20005"/>
                    </a:ext>
                  </a:extLst>
                </a:gridCol>
                <a:gridCol w="1177107">
                  <a:extLst>
                    <a:ext uri="{9D8B030D-6E8A-4147-A177-3AD203B41FA5}">
                      <a16:colId xmlns:a16="http://schemas.microsoft.com/office/drawing/2014/main" val="20006"/>
                    </a:ext>
                  </a:extLst>
                </a:gridCol>
              </a:tblGrid>
              <a:tr h="575586">
                <a:tc>
                  <a:txBody>
                    <a:bodyPr/>
                    <a:lstStyle/>
                    <a:p>
                      <a:pPr marL="0" marR="0" algn="ctr">
                        <a:lnSpc>
                          <a:spcPct val="115000"/>
                        </a:lnSpc>
                        <a:spcBef>
                          <a:spcPts val="0"/>
                        </a:spcBef>
                        <a:spcAft>
                          <a:spcPts val="0"/>
                        </a:spcAft>
                      </a:pPr>
                      <a:r>
                        <a:rPr lang="en-US" sz="1700" b="1" dirty="0">
                          <a:solidFill>
                            <a:srgbClr val="002060"/>
                          </a:solidFill>
                          <a:latin typeface="Cambria" pitchFamily="18" charset="0"/>
                          <a:ea typeface="Cambria"/>
                          <a:cs typeface="Times New Roman"/>
                        </a:rPr>
                        <a:t>Sl. No</a:t>
                      </a:r>
                      <a:endParaRPr lang="en-US" sz="1000" dirty="0">
                        <a:solidFill>
                          <a:srgbClr val="002060"/>
                        </a:solidFill>
                        <a:latin typeface="Cambria" pitchFamily="18" charset="0"/>
                        <a:ea typeface="Cambria"/>
                        <a:cs typeface="Times New Roman"/>
                      </a:endParaRP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rgbClr val="002060"/>
                          </a:solidFill>
                          <a:latin typeface="Cambria" pitchFamily="18" charset="0"/>
                          <a:ea typeface="Cambria"/>
                          <a:cs typeface="Times New Roman"/>
                        </a:rPr>
                        <a:t>Year</a:t>
                      </a:r>
                      <a:endParaRPr lang="en-US" sz="1000" dirty="0">
                        <a:solidFill>
                          <a:srgbClr val="002060"/>
                        </a:solidFill>
                        <a:latin typeface="Cambria" pitchFamily="18" charset="0"/>
                        <a:ea typeface="Cambria"/>
                        <a:cs typeface="Times New Roman"/>
                      </a:endParaRP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rgbClr val="002060"/>
                          </a:solidFill>
                          <a:latin typeface="Cambria" pitchFamily="18" charset="0"/>
                          <a:ea typeface="Cambria"/>
                          <a:cs typeface="Times New Roman"/>
                        </a:rPr>
                        <a:t>SC</a:t>
                      </a:r>
                      <a:endParaRPr lang="en-US" sz="1000" dirty="0">
                        <a:solidFill>
                          <a:srgbClr val="002060"/>
                        </a:solidFill>
                        <a:latin typeface="Cambria" pitchFamily="18" charset="0"/>
                        <a:ea typeface="Cambria"/>
                        <a:cs typeface="Times New Roman"/>
                      </a:endParaRP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rgbClr val="002060"/>
                          </a:solidFill>
                          <a:latin typeface="Cambria" pitchFamily="18" charset="0"/>
                          <a:ea typeface="Cambria"/>
                          <a:cs typeface="Times New Roman"/>
                        </a:rPr>
                        <a:t>ST</a:t>
                      </a:r>
                      <a:endParaRPr lang="en-US" sz="1000" dirty="0">
                        <a:solidFill>
                          <a:srgbClr val="002060"/>
                        </a:solidFill>
                        <a:latin typeface="Cambria" pitchFamily="18" charset="0"/>
                        <a:ea typeface="Cambria"/>
                        <a:cs typeface="Times New Roman"/>
                      </a:endParaRP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rgbClr val="002060"/>
                          </a:solidFill>
                          <a:latin typeface="Cambria" pitchFamily="18" charset="0"/>
                          <a:ea typeface="Cambria"/>
                          <a:cs typeface="Times New Roman"/>
                        </a:rPr>
                        <a:t>OBC</a:t>
                      </a:r>
                      <a:endParaRPr lang="en-US" sz="1000" dirty="0">
                        <a:solidFill>
                          <a:srgbClr val="002060"/>
                        </a:solidFill>
                        <a:latin typeface="Cambria" pitchFamily="18" charset="0"/>
                        <a:ea typeface="Cambria"/>
                        <a:cs typeface="Times New Roman"/>
                      </a:endParaRP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100" b="1" dirty="0">
                        <a:solidFill>
                          <a:srgbClr val="002060"/>
                        </a:solidFill>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500" b="1" dirty="0">
                          <a:solidFill>
                            <a:srgbClr val="002060"/>
                          </a:solidFill>
                          <a:latin typeface="Cambria" panose="02040503050406030204" pitchFamily="18" charset="0"/>
                          <a:ea typeface="Cambria" panose="02040503050406030204" pitchFamily="18" charset="0"/>
                        </a:rPr>
                        <a:t>GEN</a:t>
                      </a:r>
                    </a:p>
                    <a:p>
                      <a:pPr marL="0" marR="0" algn="ctr">
                        <a:lnSpc>
                          <a:spcPct val="115000"/>
                        </a:lnSpc>
                        <a:spcBef>
                          <a:spcPts val="0"/>
                        </a:spcBef>
                        <a:spcAft>
                          <a:spcPts val="0"/>
                        </a:spcAft>
                      </a:pPr>
                      <a:endParaRPr lang="en-US" sz="1000" dirty="0">
                        <a:solidFill>
                          <a:srgbClr val="002060"/>
                        </a:solidFill>
                        <a:latin typeface="Cambria" pitchFamily="18" charset="0"/>
                        <a:ea typeface="Cambria"/>
                        <a:cs typeface="Times New Roman"/>
                      </a:endParaRP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rgbClr val="002060"/>
                          </a:solidFill>
                          <a:latin typeface="Cambria" pitchFamily="18" charset="0"/>
                          <a:ea typeface="Cambria"/>
                          <a:cs typeface="Times New Roman"/>
                        </a:rPr>
                        <a:t>Total</a:t>
                      </a:r>
                      <a:endParaRPr lang="en-US" sz="1000" dirty="0">
                        <a:solidFill>
                          <a:srgbClr val="002060"/>
                        </a:solidFill>
                        <a:latin typeface="Cambria" pitchFamily="18" charset="0"/>
                        <a:ea typeface="Cambria"/>
                        <a:cs typeface="Times New Roman"/>
                      </a:endParaRP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719142">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01</a:t>
                      </a:r>
                      <a:endParaRPr lang="en-US" sz="1300" dirty="0">
                        <a:latin typeface="Cambria" pitchFamily="18" charset="0"/>
                        <a:ea typeface="Cambria"/>
                        <a:cs typeface="Times New Roman"/>
                      </a:endParaRP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2018-19</a:t>
                      </a:r>
                      <a:endParaRPr lang="en-US" sz="1300" dirty="0">
                        <a:latin typeface="Cambria" pitchFamily="18" charset="0"/>
                        <a:ea typeface="Cambria"/>
                        <a:cs typeface="Times New Roman"/>
                      </a:endParaRP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09</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0</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135</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11</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155</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1"/>
                  </a:ext>
                </a:extLst>
              </a:tr>
              <a:tr h="583620">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02</a:t>
                      </a:r>
                      <a:endParaRPr lang="en-US" sz="1300" dirty="0">
                        <a:latin typeface="Cambria" pitchFamily="18" charset="0"/>
                        <a:ea typeface="Cambria"/>
                        <a:cs typeface="Times New Roman"/>
                      </a:endParaRP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2019-20</a:t>
                      </a:r>
                      <a:endParaRPr lang="en-US" sz="1300" dirty="0">
                        <a:latin typeface="Cambria" pitchFamily="18" charset="0"/>
                        <a:ea typeface="Cambria"/>
                        <a:cs typeface="Times New Roman"/>
                      </a:endParaRP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26</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0</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192</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13</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231</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2"/>
                  </a:ext>
                </a:extLst>
              </a:tr>
              <a:tr h="583620">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03</a:t>
                      </a:r>
                      <a:endParaRPr lang="en-US" sz="1300" dirty="0">
                        <a:latin typeface="Cambria" pitchFamily="18" charset="0"/>
                        <a:ea typeface="Cambria"/>
                        <a:cs typeface="Times New Roman"/>
                      </a:endParaRP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2020-21</a:t>
                      </a:r>
                      <a:endParaRPr lang="en-US" sz="1300" dirty="0">
                        <a:latin typeface="Cambria" pitchFamily="18" charset="0"/>
                        <a:ea typeface="Cambria"/>
                        <a:cs typeface="Times New Roman"/>
                      </a:endParaRP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27</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0</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212</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25</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264</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3"/>
                  </a:ext>
                </a:extLst>
              </a:tr>
              <a:tr h="615677">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04</a:t>
                      </a:r>
                      <a:endParaRPr lang="en-US" sz="1300" dirty="0">
                        <a:latin typeface="Cambria" pitchFamily="18" charset="0"/>
                        <a:ea typeface="Cambria"/>
                        <a:cs typeface="Times New Roman"/>
                      </a:endParaRP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2021-22</a:t>
                      </a:r>
                      <a:endParaRPr lang="en-US" sz="1300" dirty="0">
                        <a:latin typeface="Cambria" pitchFamily="18" charset="0"/>
                        <a:ea typeface="Cambria"/>
                        <a:cs typeface="Times New Roman"/>
                      </a:endParaRP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21</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0</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166</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21</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208</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4"/>
                  </a:ext>
                </a:extLst>
              </a:tr>
              <a:tr h="583620">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05</a:t>
                      </a:r>
                      <a:endParaRPr lang="en-US" sz="1300" dirty="0">
                        <a:latin typeface="Cambria" pitchFamily="18" charset="0"/>
                        <a:ea typeface="Cambria"/>
                        <a:cs typeface="Times New Roman"/>
                      </a:endParaRP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2022-23</a:t>
                      </a:r>
                      <a:endParaRPr lang="en-US" sz="1300" dirty="0">
                        <a:latin typeface="Cambria" pitchFamily="18" charset="0"/>
                        <a:ea typeface="Cambria"/>
                        <a:cs typeface="Times New Roman"/>
                      </a:endParaRP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26</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0</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200</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28</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a:latin typeface="Cambria" pitchFamily="18" charset="0"/>
                          <a:ea typeface="Cambria"/>
                          <a:cs typeface="Times New Roman"/>
                        </a:rPr>
                        <a:t>254</a:t>
                      </a: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5"/>
                  </a:ext>
                </a:extLst>
              </a:tr>
              <a:tr h="989551">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06</a:t>
                      </a:r>
                      <a:endParaRPr lang="en-US" sz="1300" dirty="0">
                        <a:latin typeface="Cambria" pitchFamily="18" charset="0"/>
                        <a:ea typeface="Cambria"/>
                        <a:cs typeface="Times New Roman"/>
                      </a:endParaRP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2024-25 Current</a:t>
                      </a:r>
                      <a:endParaRPr lang="en-US" sz="1300" dirty="0">
                        <a:latin typeface="Cambria" pitchFamily="18" charset="0"/>
                        <a:ea typeface="Cambria"/>
                        <a:cs typeface="Times New Roman"/>
                      </a:endParaRP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300" dirty="0">
                        <a:latin typeface="Cambria" pitchFamily="18" charset="0"/>
                        <a:ea typeface="Cambria"/>
                        <a:cs typeface="Times New Roman"/>
                      </a:endParaRP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300" dirty="0">
                        <a:latin typeface="Cambria" pitchFamily="18" charset="0"/>
                        <a:ea typeface="Cambria"/>
                        <a:cs typeface="Times New Roman"/>
                      </a:endParaRP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300" dirty="0">
                        <a:latin typeface="Cambria" pitchFamily="18" charset="0"/>
                        <a:ea typeface="Cambria"/>
                        <a:cs typeface="Times New Roman"/>
                      </a:endParaRP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300" dirty="0">
                        <a:latin typeface="Cambria" pitchFamily="18" charset="0"/>
                        <a:ea typeface="Cambria"/>
                        <a:cs typeface="Times New Roman"/>
                      </a:endParaRP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300" dirty="0">
                        <a:latin typeface="Cambria" pitchFamily="18" charset="0"/>
                        <a:ea typeface="Cambria"/>
                        <a:cs typeface="Times New Roman"/>
                      </a:endParaRPr>
                    </a:p>
                  </a:txBody>
                  <a:tcPr marL="53378" marR="5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0FF489C9-FC70-5C15-AD9A-71E26FC9456C}"/>
              </a:ext>
            </a:extLst>
          </p:cNvPr>
          <p:cNvSpPr>
            <a:spLocks noChangeArrowheads="1"/>
          </p:cNvSpPr>
          <p:nvPr/>
        </p:nvSpPr>
        <p:spPr bwMode="auto">
          <a:xfrm>
            <a:off x="2285406" y="305615"/>
            <a:ext cx="8086207" cy="709428"/>
          </a:xfrm>
          <a:prstGeom prst="rect">
            <a:avLst/>
          </a:prstGeom>
          <a:solidFill>
            <a:srgbClr val="00B0F0"/>
          </a:solidFill>
          <a:ln w="9525">
            <a:noFill/>
            <a:miter lim="800000"/>
            <a:headEnd/>
            <a:tailEnd/>
          </a:ln>
          <a:effectLst/>
        </p:spPr>
        <p:txBody>
          <a:bodyPr lIns="84384" tIns="42192" rIns="84384" bIns="42192" anchor="ctr">
            <a:spAutoFit/>
          </a:bodyPr>
          <a:lstStyle/>
          <a:p>
            <a:pPr algn="ctr">
              <a:defRPr/>
            </a:pPr>
            <a:r>
              <a:rPr lang="en-US" sz="4061" b="1" dirty="0"/>
              <a:t>Students Result</a:t>
            </a:r>
          </a:p>
        </p:txBody>
      </p:sp>
      <p:graphicFrame>
        <p:nvGraphicFramePr>
          <p:cNvPr id="4" name="Table 3">
            <a:extLst>
              <a:ext uri="{FF2B5EF4-FFF2-40B4-BE49-F238E27FC236}">
                <a16:creationId xmlns:a16="http://schemas.microsoft.com/office/drawing/2014/main" id="{3527EC3F-07C4-DB44-1F9E-9F9E3987AD6A}"/>
              </a:ext>
            </a:extLst>
          </p:cNvPr>
          <p:cNvGraphicFramePr>
            <a:graphicFrameLocks noGrp="1"/>
          </p:cNvGraphicFramePr>
          <p:nvPr>
            <p:extLst>
              <p:ext uri="{D42A27DB-BD31-4B8C-83A1-F6EECF244321}">
                <p14:modId xmlns:p14="http://schemas.microsoft.com/office/powerpoint/2010/main" val="1677148651"/>
              </p:ext>
            </p:extLst>
          </p:nvPr>
        </p:nvGraphicFramePr>
        <p:xfrm>
          <a:off x="2269822" y="1021263"/>
          <a:ext cx="8086207" cy="4852359"/>
        </p:xfrm>
        <a:graphic>
          <a:graphicData uri="http://schemas.openxmlformats.org/drawingml/2006/table">
            <a:tbl>
              <a:tblPr/>
              <a:tblGrid>
                <a:gridCol w="763084">
                  <a:extLst>
                    <a:ext uri="{9D8B030D-6E8A-4147-A177-3AD203B41FA5}">
                      <a16:colId xmlns:a16="http://schemas.microsoft.com/office/drawing/2014/main" val="20000"/>
                    </a:ext>
                  </a:extLst>
                </a:gridCol>
                <a:gridCol w="1689906">
                  <a:extLst>
                    <a:ext uri="{9D8B030D-6E8A-4147-A177-3AD203B41FA5}">
                      <a16:colId xmlns:a16="http://schemas.microsoft.com/office/drawing/2014/main" val="20001"/>
                    </a:ext>
                  </a:extLst>
                </a:gridCol>
                <a:gridCol w="1524000">
                  <a:extLst>
                    <a:ext uri="{9D8B030D-6E8A-4147-A177-3AD203B41FA5}">
                      <a16:colId xmlns:a16="http://schemas.microsoft.com/office/drawing/2014/main" val="445163985"/>
                    </a:ext>
                  </a:extLst>
                </a:gridCol>
                <a:gridCol w="1638240">
                  <a:extLst>
                    <a:ext uri="{9D8B030D-6E8A-4147-A177-3AD203B41FA5}">
                      <a16:colId xmlns:a16="http://schemas.microsoft.com/office/drawing/2014/main" val="505730921"/>
                    </a:ext>
                  </a:extLst>
                </a:gridCol>
                <a:gridCol w="2470977">
                  <a:extLst>
                    <a:ext uri="{9D8B030D-6E8A-4147-A177-3AD203B41FA5}">
                      <a16:colId xmlns:a16="http://schemas.microsoft.com/office/drawing/2014/main" val="1109847274"/>
                    </a:ext>
                  </a:extLst>
                </a:gridCol>
              </a:tblGrid>
              <a:tr h="762627">
                <a:tc>
                  <a:txBody>
                    <a:bodyPr/>
                    <a:lstStyle/>
                    <a:p>
                      <a:pPr marL="0" marR="0" algn="ctr">
                        <a:lnSpc>
                          <a:spcPct val="115000"/>
                        </a:lnSpc>
                        <a:spcBef>
                          <a:spcPts val="0"/>
                        </a:spcBef>
                        <a:spcAft>
                          <a:spcPts val="0"/>
                        </a:spcAft>
                      </a:pPr>
                      <a:r>
                        <a:rPr lang="en-US" sz="1700" b="1" dirty="0">
                          <a:latin typeface="Cambria" pitchFamily="18" charset="0"/>
                          <a:ea typeface="Cambria"/>
                          <a:cs typeface="Times New Roman"/>
                        </a:rPr>
                        <a:t>Sl. No</a:t>
                      </a:r>
                      <a:endParaRPr lang="en-US" sz="1000" dirty="0">
                        <a:latin typeface="Cambria" pitchFamily="18" charset="0"/>
                        <a:ea typeface="Cambria"/>
                        <a:cs typeface="Times New Roman"/>
                      </a:endParaRP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latin typeface="Cambria" pitchFamily="18" charset="0"/>
                          <a:ea typeface="Cambria"/>
                          <a:cs typeface="Times New Roman"/>
                        </a:rPr>
                        <a:t>Year</a:t>
                      </a:r>
                      <a:endParaRPr lang="en-US" sz="1000" dirty="0">
                        <a:latin typeface="Cambria" pitchFamily="18" charset="0"/>
                        <a:ea typeface="Cambria"/>
                        <a:cs typeface="Times New Roman"/>
                      </a:endParaRP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800" b="1" dirty="0">
                          <a:latin typeface="Cambria" pitchFamily="18" charset="0"/>
                          <a:ea typeface="Cambria"/>
                          <a:cs typeface="Times New Roman"/>
                        </a:rPr>
                        <a:t>Appear </a:t>
                      </a: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800" b="1" dirty="0">
                          <a:latin typeface="Cambria" pitchFamily="18" charset="0"/>
                          <a:ea typeface="Cambria"/>
                          <a:cs typeface="Times New Roman"/>
                        </a:rPr>
                        <a:t>Passed</a:t>
                      </a: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800" b="1" dirty="0">
                          <a:latin typeface="Cambria" pitchFamily="18" charset="0"/>
                          <a:ea typeface="Cambria"/>
                          <a:cs typeface="Times New Roman"/>
                        </a:rPr>
                        <a:t>Remark’s</a:t>
                      </a: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953144">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01</a:t>
                      </a:r>
                      <a:endParaRPr lang="en-US" sz="1300" dirty="0">
                        <a:latin typeface="Cambria" pitchFamily="18" charset="0"/>
                        <a:ea typeface="Cambria"/>
                        <a:cs typeface="Times New Roman"/>
                      </a:endParaRP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2018-19</a:t>
                      </a:r>
                      <a:endParaRPr lang="en-US" sz="1300" dirty="0">
                        <a:latin typeface="Cambria" pitchFamily="18" charset="0"/>
                        <a:ea typeface="Cambria"/>
                        <a:cs typeface="Times New Roman"/>
                      </a:endParaRP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22</a:t>
                      </a: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15</a:t>
                      </a: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1300" dirty="0">
                        <a:latin typeface="Cambria" pitchFamily="18" charset="0"/>
                        <a:ea typeface="Cambria"/>
                        <a:cs typeface="Times New Roman"/>
                      </a:endParaRP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1"/>
                  </a:ext>
                </a:extLst>
              </a:tr>
              <a:tr h="773525">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02</a:t>
                      </a:r>
                      <a:endParaRPr lang="en-US" sz="1300" dirty="0">
                        <a:latin typeface="Cambria" pitchFamily="18" charset="0"/>
                        <a:ea typeface="Cambria"/>
                        <a:cs typeface="Times New Roman"/>
                      </a:endParaRP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2019-20</a:t>
                      </a:r>
                      <a:endParaRPr lang="en-US" sz="1300" dirty="0">
                        <a:latin typeface="Cambria" pitchFamily="18" charset="0"/>
                        <a:ea typeface="Cambria"/>
                        <a:cs typeface="Times New Roman"/>
                      </a:endParaRP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15</a:t>
                      </a: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13</a:t>
                      </a: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1300" dirty="0">
                        <a:latin typeface="Cambria" pitchFamily="18" charset="0"/>
                        <a:ea typeface="Cambria"/>
                        <a:cs typeface="Times New Roman"/>
                      </a:endParaRP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2"/>
                  </a:ext>
                </a:extLst>
              </a:tr>
              <a:tr h="773525">
                <a:tc>
                  <a:txBody>
                    <a:bodyPr/>
                    <a:lstStyle/>
                    <a:p>
                      <a:pPr marL="0" marR="0" algn="ctr">
                        <a:lnSpc>
                          <a:spcPct val="115000"/>
                        </a:lnSpc>
                        <a:spcBef>
                          <a:spcPts val="0"/>
                        </a:spcBef>
                        <a:spcAft>
                          <a:spcPts val="0"/>
                        </a:spcAft>
                      </a:pPr>
                      <a:r>
                        <a:rPr lang="en-US" sz="2200">
                          <a:latin typeface="Cambria" pitchFamily="18" charset="0"/>
                          <a:ea typeface="Cambria"/>
                          <a:cs typeface="Times New Roman"/>
                        </a:rPr>
                        <a:t>03</a:t>
                      </a:r>
                      <a:endParaRPr lang="en-US" sz="1300">
                        <a:latin typeface="Cambria" pitchFamily="18" charset="0"/>
                        <a:ea typeface="Cambria"/>
                        <a:cs typeface="Times New Roman"/>
                      </a:endParaRP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2020-21</a:t>
                      </a:r>
                      <a:endParaRPr lang="en-US" sz="1300" dirty="0">
                        <a:latin typeface="Cambria" pitchFamily="18" charset="0"/>
                        <a:ea typeface="Cambria"/>
                        <a:cs typeface="Times New Roman"/>
                      </a:endParaRP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87</a:t>
                      </a: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79</a:t>
                      </a: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300" dirty="0">
                        <a:latin typeface="Cambria" pitchFamily="18" charset="0"/>
                        <a:ea typeface="Cambria"/>
                        <a:cs typeface="Times New Roman"/>
                      </a:endParaRP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3"/>
                  </a:ext>
                </a:extLst>
              </a:tr>
              <a:tr h="816013">
                <a:tc>
                  <a:txBody>
                    <a:bodyPr/>
                    <a:lstStyle/>
                    <a:p>
                      <a:pPr marL="0" marR="0" algn="ctr">
                        <a:lnSpc>
                          <a:spcPct val="115000"/>
                        </a:lnSpc>
                        <a:spcBef>
                          <a:spcPts val="0"/>
                        </a:spcBef>
                        <a:spcAft>
                          <a:spcPts val="0"/>
                        </a:spcAft>
                      </a:pPr>
                      <a:r>
                        <a:rPr lang="en-US" sz="2200">
                          <a:latin typeface="Cambria" pitchFamily="18" charset="0"/>
                          <a:ea typeface="Cambria"/>
                          <a:cs typeface="Times New Roman"/>
                        </a:rPr>
                        <a:t>04</a:t>
                      </a:r>
                      <a:endParaRPr lang="en-US" sz="1300">
                        <a:latin typeface="Cambria" pitchFamily="18" charset="0"/>
                        <a:ea typeface="Cambria"/>
                        <a:cs typeface="Times New Roman"/>
                      </a:endParaRP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2021-22</a:t>
                      </a:r>
                      <a:endParaRPr lang="en-US" sz="1300" dirty="0">
                        <a:latin typeface="Cambria" pitchFamily="18" charset="0"/>
                        <a:ea typeface="Cambria"/>
                        <a:cs typeface="Times New Roman"/>
                      </a:endParaRP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103</a:t>
                      </a: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84</a:t>
                      </a: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1300" dirty="0">
                        <a:latin typeface="Cambria" pitchFamily="18" charset="0"/>
                        <a:ea typeface="Cambria"/>
                        <a:cs typeface="Times New Roman"/>
                      </a:endParaRP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4"/>
                  </a:ext>
                </a:extLst>
              </a:tr>
              <a:tr h="773525">
                <a:tc>
                  <a:txBody>
                    <a:bodyPr/>
                    <a:lstStyle/>
                    <a:p>
                      <a:pPr marL="0" marR="0" algn="ctr">
                        <a:lnSpc>
                          <a:spcPct val="115000"/>
                        </a:lnSpc>
                        <a:spcBef>
                          <a:spcPts val="0"/>
                        </a:spcBef>
                        <a:spcAft>
                          <a:spcPts val="0"/>
                        </a:spcAft>
                      </a:pPr>
                      <a:r>
                        <a:rPr lang="en-US" sz="2200">
                          <a:latin typeface="Cambria" pitchFamily="18" charset="0"/>
                          <a:ea typeface="Cambria"/>
                          <a:cs typeface="Times New Roman"/>
                        </a:rPr>
                        <a:t>05</a:t>
                      </a:r>
                      <a:endParaRPr lang="en-US" sz="1300">
                        <a:latin typeface="Cambria" pitchFamily="18" charset="0"/>
                        <a:ea typeface="Cambria"/>
                        <a:cs typeface="Times New Roman"/>
                      </a:endParaRP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2022-23</a:t>
                      </a:r>
                      <a:endParaRPr lang="en-US" sz="1300" dirty="0">
                        <a:latin typeface="Cambria" pitchFamily="18" charset="0"/>
                        <a:ea typeface="Cambria"/>
                        <a:cs typeface="Times New Roman"/>
                      </a:endParaRP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173</a:t>
                      </a: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144</a:t>
                      </a: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1300" dirty="0">
                        <a:latin typeface="Cambria" pitchFamily="18" charset="0"/>
                        <a:ea typeface="Cambria"/>
                        <a:cs typeface="Times New Roman"/>
                      </a:endParaRP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94713C8-2386-36D7-089F-1B15CC63F67F}"/>
              </a:ext>
            </a:extLst>
          </p:cNvPr>
          <p:cNvSpPr>
            <a:spLocks noGrp="1" noChangeArrowheads="1"/>
          </p:cNvSpPr>
          <p:nvPr>
            <p:ph type="title"/>
          </p:nvPr>
        </p:nvSpPr>
        <p:spPr bwMode="auto">
          <a:xfrm>
            <a:off x="2553215" y="698966"/>
            <a:ext cx="8052531" cy="596434"/>
          </a:xfrm>
          <a:solidFill>
            <a:srgbClr val="00B0F0"/>
          </a:solidFill>
          <a:ln>
            <a:miter lim="800000"/>
            <a:headEnd/>
            <a:tailEnd/>
          </a:ln>
        </p:spPr>
        <p:txBody>
          <a:bodyPr vert="horz" wrap="square" lIns="84384" tIns="42192" rIns="84384" bIns="42192" numCol="1" rtlCol="0" anchor="t" anchorCtr="0" compatLnSpc="1">
            <a:prstTxWarp prst="textNoShape">
              <a:avLst/>
            </a:prstTxWarp>
            <a:spAutoFit/>
          </a:bodyPr>
          <a:lstStyle/>
          <a:p>
            <a:pPr algn="ctr">
              <a:defRPr/>
            </a:pPr>
            <a:r>
              <a:rPr lang="en-US" sz="3322" dirty="0">
                <a:ln w="18415" cmpd="sng">
                  <a:solidFill>
                    <a:srgbClr val="FFFFFF"/>
                  </a:solidFill>
                  <a:prstDash val="solid"/>
                </a:ln>
                <a:solidFill>
                  <a:srgbClr val="FFFFFF"/>
                </a:solidFill>
                <a:effectLst>
                  <a:outerShdw blurRad="63500" dir="3600000" algn="tl" rotWithShape="0">
                    <a:srgbClr val="000000">
                      <a:alpha val="70000"/>
                    </a:srgbClr>
                  </a:outerShdw>
                </a:effectLst>
              </a:rPr>
              <a:t>Students Achievements </a:t>
            </a:r>
          </a:p>
        </p:txBody>
      </p:sp>
      <p:graphicFrame>
        <p:nvGraphicFramePr>
          <p:cNvPr id="7" name="Content Placeholder 6">
            <a:extLst>
              <a:ext uri="{FF2B5EF4-FFF2-40B4-BE49-F238E27FC236}">
                <a16:creationId xmlns:a16="http://schemas.microsoft.com/office/drawing/2014/main" id="{7AE475EC-BFD5-E33C-B752-6F9E45B71507}"/>
              </a:ext>
            </a:extLst>
          </p:cNvPr>
          <p:cNvGraphicFramePr>
            <a:graphicFrameLocks noGrp="1"/>
          </p:cNvGraphicFramePr>
          <p:nvPr>
            <p:ph idx="1"/>
            <p:extLst>
              <p:ext uri="{D42A27DB-BD31-4B8C-83A1-F6EECF244321}">
                <p14:modId xmlns:p14="http://schemas.microsoft.com/office/powerpoint/2010/main" val="1356664732"/>
              </p:ext>
            </p:extLst>
          </p:nvPr>
        </p:nvGraphicFramePr>
        <p:xfrm>
          <a:off x="2553216" y="1295400"/>
          <a:ext cx="8052531" cy="3870899"/>
        </p:xfrm>
        <a:graphic>
          <a:graphicData uri="http://schemas.openxmlformats.org/drawingml/2006/table">
            <a:tbl>
              <a:tblPr firstRow="1" bandRow="1">
                <a:tableStyleId>{5C22544A-7EE6-4342-B048-85BDC9FD1C3A}</a:tableStyleId>
              </a:tblPr>
              <a:tblGrid>
                <a:gridCol w="648485">
                  <a:extLst>
                    <a:ext uri="{9D8B030D-6E8A-4147-A177-3AD203B41FA5}">
                      <a16:colId xmlns:a16="http://schemas.microsoft.com/office/drawing/2014/main" val="20000"/>
                    </a:ext>
                  </a:extLst>
                </a:gridCol>
                <a:gridCol w="4719868">
                  <a:extLst>
                    <a:ext uri="{9D8B030D-6E8A-4147-A177-3AD203B41FA5}">
                      <a16:colId xmlns:a16="http://schemas.microsoft.com/office/drawing/2014/main" val="20001"/>
                    </a:ext>
                  </a:extLst>
                </a:gridCol>
                <a:gridCol w="2684178">
                  <a:extLst>
                    <a:ext uri="{9D8B030D-6E8A-4147-A177-3AD203B41FA5}">
                      <a16:colId xmlns:a16="http://schemas.microsoft.com/office/drawing/2014/main" val="20002"/>
                    </a:ext>
                  </a:extLst>
                </a:gridCol>
              </a:tblGrid>
              <a:tr h="130169">
                <a:tc gridSpan="3">
                  <a:txBody>
                    <a:bodyPr/>
                    <a:lstStyle/>
                    <a:p>
                      <a:pPr algn="ctr"/>
                      <a:r>
                        <a:rPr lang="en-US" sz="1700" dirty="0">
                          <a:solidFill>
                            <a:srgbClr val="002060"/>
                          </a:solidFill>
                        </a:rPr>
                        <a:t> Highest Marks Obtained Students </a:t>
                      </a:r>
                      <a:r>
                        <a:rPr lang="en-US" sz="1600" dirty="0"/>
                        <a:t>(Last Five Years)</a:t>
                      </a:r>
                      <a:endParaRPr lang="en-US" sz="1700" dirty="0">
                        <a:solidFill>
                          <a:srgbClr val="002060"/>
                        </a:solidFill>
                      </a:endParaRPr>
                    </a:p>
                  </a:txBody>
                  <a:tcPr marL="84378" marR="84378" marT="42193" marB="42193"/>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03919">
                <a:tc>
                  <a:txBody>
                    <a:bodyPr/>
                    <a:lstStyle/>
                    <a:p>
                      <a:r>
                        <a:rPr lang="en-US" sz="1700" dirty="0"/>
                        <a:t>1</a:t>
                      </a:r>
                    </a:p>
                  </a:txBody>
                  <a:tcPr marL="84378" marR="84378" marT="42193" marB="42193"/>
                </a:tc>
                <a:tc>
                  <a:txBody>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lang="en-US" sz="1700" dirty="0">
                          <a:solidFill>
                            <a:srgbClr val="002060"/>
                          </a:solidFill>
                        </a:rPr>
                        <a:t>Akash Kumar</a:t>
                      </a:r>
                    </a:p>
                  </a:txBody>
                  <a:tcPr marL="84378" marR="84378" marT="42193" marB="42193"/>
                </a:tc>
                <a:tc>
                  <a:txBody>
                    <a:bodyPr/>
                    <a:lstStyle/>
                    <a:p>
                      <a:r>
                        <a:rPr lang="en-US" sz="1700" dirty="0"/>
                        <a:t>86.66%</a:t>
                      </a:r>
                    </a:p>
                  </a:txBody>
                  <a:tcPr marL="84378" marR="84378" marT="42193" marB="42193"/>
                </a:tc>
                <a:extLst>
                  <a:ext uri="{0D108BD9-81ED-4DB2-BD59-A6C34878D82A}">
                    <a16:rowId xmlns:a16="http://schemas.microsoft.com/office/drawing/2014/main" val="10001"/>
                  </a:ext>
                </a:extLst>
              </a:tr>
              <a:tr h="503919">
                <a:tc>
                  <a:txBody>
                    <a:bodyPr/>
                    <a:lstStyle/>
                    <a:p>
                      <a:r>
                        <a:rPr lang="en-US" sz="1700" dirty="0"/>
                        <a:t>2</a:t>
                      </a:r>
                    </a:p>
                  </a:txBody>
                  <a:tcPr marL="84378" marR="84378" marT="42193" marB="42193"/>
                </a:tc>
                <a:tc>
                  <a:txBody>
                    <a:bodyPr/>
                    <a:lstStyle/>
                    <a:p>
                      <a:r>
                        <a:rPr lang="en-US" sz="1700" dirty="0"/>
                        <a:t>Md </a:t>
                      </a:r>
                      <a:r>
                        <a:rPr lang="en-US" sz="1700" dirty="0" err="1"/>
                        <a:t>Majhar</a:t>
                      </a:r>
                      <a:r>
                        <a:rPr lang="en-US" sz="1700" dirty="0"/>
                        <a:t> Imam Ansari</a:t>
                      </a:r>
                    </a:p>
                  </a:txBody>
                  <a:tcPr marL="84378" marR="84378" marT="42193" marB="42193"/>
                </a:tc>
                <a:tc>
                  <a:txBody>
                    <a:bodyPr/>
                    <a:lstStyle/>
                    <a:p>
                      <a:r>
                        <a:rPr lang="en-US" sz="1700" dirty="0"/>
                        <a:t>90.80%</a:t>
                      </a:r>
                    </a:p>
                  </a:txBody>
                  <a:tcPr marL="84378" marR="84378" marT="42193" marB="42193"/>
                </a:tc>
                <a:extLst>
                  <a:ext uri="{0D108BD9-81ED-4DB2-BD59-A6C34878D82A}">
                    <a16:rowId xmlns:a16="http://schemas.microsoft.com/office/drawing/2014/main" val="10002"/>
                  </a:ext>
                </a:extLst>
              </a:tr>
              <a:tr h="503919">
                <a:tc>
                  <a:txBody>
                    <a:bodyPr/>
                    <a:lstStyle/>
                    <a:p>
                      <a:r>
                        <a:rPr lang="en-US" sz="1700" dirty="0"/>
                        <a:t>3</a:t>
                      </a:r>
                    </a:p>
                  </a:txBody>
                  <a:tcPr marL="84378" marR="84378" marT="42193" marB="42193"/>
                </a:tc>
                <a:tc>
                  <a:txBody>
                    <a:bodyPr/>
                    <a:lstStyle/>
                    <a:p>
                      <a:r>
                        <a:rPr lang="en-US" sz="1700" dirty="0"/>
                        <a:t>Suraj Kumar Yadav</a:t>
                      </a:r>
                    </a:p>
                  </a:txBody>
                  <a:tcPr marL="84378" marR="84378" marT="42193" marB="42193"/>
                </a:tc>
                <a:tc>
                  <a:txBody>
                    <a:bodyPr/>
                    <a:lstStyle/>
                    <a:p>
                      <a:r>
                        <a:rPr lang="en-US" sz="1700" dirty="0"/>
                        <a:t>81.55%</a:t>
                      </a:r>
                    </a:p>
                  </a:txBody>
                  <a:tcPr marL="84378" marR="84378" marT="42193" marB="42193"/>
                </a:tc>
                <a:extLst>
                  <a:ext uri="{0D108BD9-81ED-4DB2-BD59-A6C34878D82A}">
                    <a16:rowId xmlns:a16="http://schemas.microsoft.com/office/drawing/2014/main" val="10003"/>
                  </a:ext>
                </a:extLst>
              </a:tr>
              <a:tr h="503919">
                <a:tc>
                  <a:txBody>
                    <a:bodyPr/>
                    <a:lstStyle/>
                    <a:p>
                      <a:r>
                        <a:rPr lang="en-US" sz="1700" dirty="0"/>
                        <a:t>4</a:t>
                      </a:r>
                    </a:p>
                  </a:txBody>
                  <a:tcPr marL="84378" marR="84378" marT="42193" marB="42193"/>
                </a:tc>
                <a:tc>
                  <a:txBody>
                    <a:bodyPr/>
                    <a:lstStyle/>
                    <a:p>
                      <a:r>
                        <a:rPr lang="en-US" sz="1700" dirty="0"/>
                        <a:t>Ritika Kumari</a:t>
                      </a:r>
                    </a:p>
                  </a:txBody>
                  <a:tcPr marL="84378" marR="84378" marT="42193" marB="42193"/>
                </a:tc>
                <a:tc>
                  <a:txBody>
                    <a:bodyPr/>
                    <a:lstStyle/>
                    <a:p>
                      <a:r>
                        <a:rPr lang="en-US" sz="1700" dirty="0"/>
                        <a:t>83.24%</a:t>
                      </a:r>
                    </a:p>
                  </a:txBody>
                  <a:tcPr marL="84378" marR="84378" marT="42193" marB="42193"/>
                </a:tc>
                <a:extLst>
                  <a:ext uri="{0D108BD9-81ED-4DB2-BD59-A6C34878D82A}">
                    <a16:rowId xmlns:a16="http://schemas.microsoft.com/office/drawing/2014/main" val="10004"/>
                  </a:ext>
                </a:extLst>
              </a:tr>
              <a:tr h="503919">
                <a:tc>
                  <a:txBody>
                    <a:bodyPr/>
                    <a:lstStyle/>
                    <a:p>
                      <a:r>
                        <a:rPr lang="en-US" sz="1700" dirty="0"/>
                        <a:t>5</a:t>
                      </a:r>
                    </a:p>
                  </a:txBody>
                  <a:tcPr marL="84378" marR="84378" marT="42193" marB="42193"/>
                </a:tc>
                <a:tc>
                  <a:txBody>
                    <a:bodyPr/>
                    <a:lstStyle/>
                    <a:p>
                      <a:endParaRPr lang="en-US" sz="1700" dirty="0"/>
                    </a:p>
                  </a:txBody>
                  <a:tcPr marL="84378" marR="84378" marT="42193" marB="42193"/>
                </a:tc>
                <a:tc>
                  <a:txBody>
                    <a:bodyPr/>
                    <a:lstStyle/>
                    <a:p>
                      <a:endParaRPr lang="en-US" sz="1700" dirty="0"/>
                    </a:p>
                  </a:txBody>
                  <a:tcPr marL="84378" marR="84378" marT="42193" marB="42193"/>
                </a:tc>
                <a:extLst>
                  <a:ext uri="{0D108BD9-81ED-4DB2-BD59-A6C34878D82A}">
                    <a16:rowId xmlns:a16="http://schemas.microsoft.com/office/drawing/2014/main" val="10005"/>
                  </a:ext>
                </a:extLst>
              </a:tr>
              <a:tr h="503919">
                <a:tc>
                  <a:txBody>
                    <a:bodyPr/>
                    <a:lstStyle/>
                    <a:p>
                      <a:r>
                        <a:rPr lang="en-US" sz="1700" dirty="0"/>
                        <a:t>6</a:t>
                      </a:r>
                    </a:p>
                  </a:txBody>
                  <a:tcPr marL="84378" marR="84378" marT="42193" marB="42193"/>
                </a:tc>
                <a:tc>
                  <a:txBody>
                    <a:bodyPr/>
                    <a:lstStyle/>
                    <a:p>
                      <a:endParaRPr lang="en-US" sz="1700" dirty="0"/>
                    </a:p>
                  </a:txBody>
                  <a:tcPr marL="84378" marR="84378" marT="42193" marB="42193"/>
                </a:tc>
                <a:tc>
                  <a:txBody>
                    <a:bodyPr/>
                    <a:lstStyle/>
                    <a:p>
                      <a:endParaRPr lang="en-US" sz="1700" dirty="0"/>
                    </a:p>
                  </a:txBody>
                  <a:tcPr marL="84378" marR="84378" marT="42193" marB="42193"/>
                </a:tc>
                <a:extLst>
                  <a:ext uri="{0D108BD9-81ED-4DB2-BD59-A6C34878D82A}">
                    <a16:rowId xmlns:a16="http://schemas.microsoft.com/office/drawing/2014/main" val="10006"/>
                  </a:ext>
                </a:extLst>
              </a:tr>
              <a:tr h="503919">
                <a:tc>
                  <a:txBody>
                    <a:bodyPr/>
                    <a:lstStyle/>
                    <a:p>
                      <a:r>
                        <a:rPr lang="en-US" sz="1700" dirty="0"/>
                        <a:t>7</a:t>
                      </a:r>
                    </a:p>
                  </a:txBody>
                  <a:tcPr marL="84378" marR="84378" marT="42193" marB="42193"/>
                </a:tc>
                <a:tc>
                  <a:txBody>
                    <a:bodyPr/>
                    <a:lstStyle/>
                    <a:p>
                      <a:endParaRPr lang="en-US" sz="1700" dirty="0"/>
                    </a:p>
                  </a:txBody>
                  <a:tcPr marL="84378" marR="84378" marT="42193" marB="42193"/>
                </a:tc>
                <a:tc>
                  <a:txBody>
                    <a:bodyPr/>
                    <a:lstStyle/>
                    <a:p>
                      <a:endParaRPr lang="en-US" sz="1700" dirty="0"/>
                    </a:p>
                  </a:txBody>
                  <a:tcPr marL="84378" marR="84378" marT="42193" marB="42193"/>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rgbClr val="FFC000"/>
                </a:solidFill>
              </a:rPr>
              <a:t>DISCUSSION POINTS</a:t>
            </a:r>
          </a:p>
        </p:txBody>
      </p:sp>
      <p:sp>
        <p:nvSpPr>
          <p:cNvPr id="3" name="Content Placeholder 2"/>
          <p:cNvSpPr>
            <a:spLocks noGrp="1"/>
          </p:cNvSpPr>
          <p:nvPr>
            <p:ph idx="1"/>
          </p:nvPr>
        </p:nvSpPr>
        <p:spPr/>
        <p:txBody>
          <a:bodyPr>
            <a:normAutofit/>
          </a:bodyPr>
          <a:lstStyle/>
          <a:p>
            <a:r>
              <a:rPr lang="en-US" sz="3600" dirty="0">
                <a:solidFill>
                  <a:srgbClr val="00B050"/>
                </a:solidFill>
              </a:rPr>
              <a:t>Introduction</a:t>
            </a:r>
          </a:p>
          <a:p>
            <a:r>
              <a:rPr lang="en-US" sz="3600" dirty="0">
                <a:solidFill>
                  <a:srgbClr val="00B050"/>
                </a:solidFill>
              </a:rPr>
              <a:t>What is Political Science?</a:t>
            </a:r>
          </a:p>
          <a:p>
            <a:r>
              <a:rPr lang="en-US" sz="3600" dirty="0">
                <a:solidFill>
                  <a:srgbClr val="00B050"/>
                </a:solidFill>
              </a:rPr>
              <a:t>Subject matters of Political Science ;</a:t>
            </a:r>
          </a:p>
          <a:p>
            <a:r>
              <a:rPr lang="en-US" sz="3600" dirty="0">
                <a:solidFill>
                  <a:srgbClr val="00B050"/>
                </a:solidFill>
              </a:rPr>
              <a:t>Is Political Science a Science?</a:t>
            </a:r>
          </a:p>
        </p:txBody>
      </p:sp>
    </p:spTree>
    <p:extLst>
      <p:ext uri="{BB962C8B-B14F-4D97-AF65-F5344CB8AC3E}">
        <p14:creationId xmlns:p14="http://schemas.microsoft.com/office/powerpoint/2010/main" val="1939320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612" y="663160"/>
            <a:ext cx="5410201" cy="632240"/>
          </a:xfrm>
          <a:solidFill>
            <a:schemeClr val="accent4"/>
          </a:solidFill>
        </p:spPr>
        <p:txBody>
          <a:bodyPr>
            <a:normAutofit fontScale="90000"/>
          </a:bodyPr>
          <a:lstStyle/>
          <a:p>
            <a:r>
              <a:rPr lang="en-US" dirty="0">
                <a:solidFill>
                  <a:schemeClr val="bg1"/>
                </a:solidFill>
              </a:rPr>
              <a:t>INTRODUCTION</a:t>
            </a:r>
          </a:p>
        </p:txBody>
      </p:sp>
      <p:sp>
        <p:nvSpPr>
          <p:cNvPr id="5" name="Content Placeholder 4"/>
          <p:cNvSpPr>
            <a:spLocks noGrp="1"/>
          </p:cNvSpPr>
          <p:nvPr>
            <p:ph idx="1"/>
          </p:nvPr>
        </p:nvSpPr>
        <p:spPr>
          <a:xfrm>
            <a:off x="760412" y="1524000"/>
            <a:ext cx="7581014" cy="3962400"/>
          </a:xfrm>
        </p:spPr>
        <p:txBody>
          <a:bodyPr>
            <a:normAutofit/>
          </a:bodyPr>
          <a:lstStyle/>
          <a:p>
            <a:pPr marL="0" indent="0" algn="just">
              <a:buNone/>
            </a:pPr>
            <a:r>
              <a:rPr lang="en-US" sz="2800" dirty="0">
                <a:solidFill>
                  <a:srgbClr val="92D050"/>
                </a:solidFill>
                <a:latin typeface="Algerian" panose="04020705040A02060702" pitchFamily="82" charset="0"/>
              </a:rPr>
              <a:t>Political science is a social science discipline that deals with systems of government and the analysis of political activity and political behavior. It deals extensively with the theory and practice of politics which is commonly thought of as the determining of the distribution of power and resources.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6612" y="663160"/>
            <a:ext cx="3429000" cy="3429000"/>
          </a:xfrm>
          <a:prstGeom prst="rect">
            <a:avLst/>
          </a:prstGeom>
          <a:effectLst>
            <a:glow rad="127000">
              <a:schemeClr val="accent1">
                <a:alpha val="35000"/>
              </a:schemeClr>
            </a:glow>
            <a:outerShdw blurRad="50800" dist="50800" dir="5400000" algn="ctr" rotWithShape="0">
              <a:srgbClr val="000000"/>
            </a:outerShdw>
            <a:reflection stA="98000" endPos="65000" dist="50800" dir="5400000" sy="-100000" algn="bl" rotWithShape="0"/>
          </a:effectLst>
        </p:spPr>
      </p:pic>
    </p:spTree>
    <p:extLst>
      <p:ext uri="{BB962C8B-B14F-4D97-AF65-F5344CB8AC3E}">
        <p14:creationId xmlns:p14="http://schemas.microsoft.com/office/powerpoint/2010/main" val="2899249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5">
                                            <p:txEl>
                                              <p:pRg st="0" end="0"/>
                                            </p:txEl>
                                          </p:spTgt>
                                        </p:tgtEl>
                                        <p:attrNameLst>
                                          <p:attrName>style.color</p:attrName>
                                        </p:attrNameLst>
                                      </p:cBhvr>
                                      <p:by>
                                        <p:hsl h="7200000" s="0" l="0"/>
                                      </p:by>
                                    </p:animClr>
                                    <p:animClr clrSpc="hsl" dir="cw">
                                      <p:cBhvr>
                                        <p:cTn id="7" dur="500" fill="hold"/>
                                        <p:tgtEl>
                                          <p:spTgt spid="5">
                                            <p:txEl>
                                              <p:pRg st="0" end="0"/>
                                            </p:txEl>
                                          </p:spTgt>
                                        </p:tgtEl>
                                        <p:attrNameLst>
                                          <p:attrName>fillcolor</p:attrName>
                                        </p:attrNameLst>
                                      </p:cBhvr>
                                      <p:by>
                                        <p:hsl h="7200000" s="0" l="0"/>
                                      </p:by>
                                    </p:animClr>
                                    <p:animClr clrSpc="hsl" dir="cw">
                                      <p:cBhvr>
                                        <p:cTn id="8" dur="500" fill="hold"/>
                                        <p:tgtEl>
                                          <p:spTgt spid="5">
                                            <p:txEl>
                                              <p:pRg st="0" end="0"/>
                                            </p:txEl>
                                          </p:spTgt>
                                        </p:tgtEl>
                                        <p:attrNameLst>
                                          <p:attrName>stroke.color</p:attrName>
                                        </p:attrNameLst>
                                      </p:cBhvr>
                                      <p:by>
                                        <p:hsl h="7200000" s="0" l="0"/>
                                      </p:by>
                                    </p:animClr>
                                    <p:set>
                                      <p:cBhvr>
                                        <p:cTn id="9" dur="5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327439"/>
            <a:ext cx="10351065" cy="1326321"/>
          </a:xfrm>
        </p:spPr>
        <p:txBody>
          <a:bodyPr/>
          <a:lstStyle/>
          <a:p>
            <a:r>
              <a:rPr lang="en-US" dirty="0">
                <a:solidFill>
                  <a:srgbClr val="FFC000"/>
                </a:solidFill>
              </a:rPr>
              <a:t>WHAT IS POLITICAL SCIENCE?</a:t>
            </a:r>
          </a:p>
        </p:txBody>
      </p:sp>
      <p:sp>
        <p:nvSpPr>
          <p:cNvPr id="3" name="Content Placeholder 2"/>
          <p:cNvSpPr>
            <a:spLocks noGrp="1"/>
          </p:cNvSpPr>
          <p:nvPr>
            <p:ph idx="1"/>
          </p:nvPr>
        </p:nvSpPr>
        <p:spPr>
          <a:xfrm>
            <a:off x="760412" y="1447800"/>
            <a:ext cx="10351066" cy="4419600"/>
          </a:xfrm>
        </p:spPr>
        <p:txBody>
          <a:bodyPr>
            <a:normAutofit fontScale="25000" lnSpcReduction="20000"/>
          </a:bodyPr>
          <a:lstStyle/>
          <a:p>
            <a:pPr>
              <a:lnSpc>
                <a:spcPct val="170000"/>
              </a:lnSpc>
            </a:pPr>
            <a:r>
              <a:rPr lang="en-GB" sz="6400" b="1" dirty="0">
                <a:latin typeface="BatangChe" panose="02030609000101010101" pitchFamily="49" charset="-127"/>
                <a:ea typeface="BatangChe" panose="02030609000101010101" pitchFamily="49" charset="-127"/>
                <a:cs typeface="Times New Roman" pitchFamily="18" charset="0"/>
              </a:rPr>
              <a:t>Political science is a social science discipline .</a:t>
            </a:r>
          </a:p>
          <a:p>
            <a:pPr>
              <a:lnSpc>
                <a:spcPct val="170000"/>
              </a:lnSpc>
            </a:pPr>
            <a:r>
              <a:rPr lang="en-US" sz="6400" b="1" dirty="0">
                <a:latin typeface="BatangChe" panose="02030609000101010101" pitchFamily="49" charset="-127"/>
                <a:ea typeface="BatangChe" panose="02030609000101010101" pitchFamily="49" charset="-127"/>
                <a:cs typeface="Times New Roman" pitchFamily="18" charset="0"/>
              </a:rPr>
              <a:t>According to Greek Philosopher Aristotle, “Political Science is the master of all sciences.”</a:t>
            </a:r>
            <a:endParaRPr lang="en-GB" sz="6400" b="1" dirty="0">
              <a:latin typeface="BatangChe" panose="02030609000101010101" pitchFamily="49" charset="-127"/>
              <a:ea typeface="BatangChe" panose="02030609000101010101" pitchFamily="49" charset="-127"/>
              <a:cs typeface="Times New Roman" pitchFamily="18" charset="0"/>
            </a:endParaRPr>
          </a:p>
          <a:p>
            <a:pPr>
              <a:lnSpc>
                <a:spcPct val="170000"/>
              </a:lnSpc>
            </a:pPr>
            <a:r>
              <a:rPr lang="en-GB" sz="6400" b="1" dirty="0">
                <a:latin typeface="BatangChe" panose="02030609000101010101" pitchFamily="49" charset="-127"/>
                <a:ea typeface="BatangChe" panose="02030609000101010101" pitchFamily="49" charset="-127"/>
                <a:cs typeface="Times New Roman" pitchFamily="18" charset="0"/>
              </a:rPr>
              <a:t>To know about Political Science first it is important to know about Politics, as both Political Science and Politics are often used interchangeably.</a:t>
            </a:r>
          </a:p>
          <a:p>
            <a:pPr>
              <a:lnSpc>
                <a:spcPct val="170000"/>
              </a:lnSpc>
            </a:pPr>
            <a:r>
              <a:rPr lang="en-US" sz="6400" b="1" dirty="0">
                <a:latin typeface="BatangChe" panose="02030609000101010101" pitchFamily="49" charset="-127"/>
                <a:ea typeface="BatangChe" panose="02030609000101010101" pitchFamily="49" charset="-127"/>
                <a:cs typeface="Times New Roman" pitchFamily="18" charset="0"/>
              </a:rPr>
              <a:t>It is believed that the term politics is derived from the word Polis the exact meaning of which is city-state.</a:t>
            </a:r>
          </a:p>
          <a:p>
            <a:pPr>
              <a:lnSpc>
                <a:spcPct val="170000"/>
              </a:lnSpc>
            </a:pPr>
            <a:r>
              <a:rPr lang="en-US" sz="6400" b="1" dirty="0">
                <a:latin typeface="BatangChe" panose="02030609000101010101" pitchFamily="49" charset="-127"/>
                <a:ea typeface="BatangChe" panose="02030609000101010101" pitchFamily="49" charset="-127"/>
                <a:cs typeface="Times New Roman" pitchFamily="18" charset="0"/>
              </a:rPr>
              <a:t>In ancient Greece, polis or the city state was the most popular and general form of political organization.</a:t>
            </a:r>
          </a:p>
          <a:p>
            <a:pPr>
              <a:lnSpc>
                <a:spcPct val="170000"/>
              </a:lnSpc>
            </a:pPr>
            <a:r>
              <a:rPr lang="en-GB" sz="6400" b="1" dirty="0">
                <a:latin typeface="BatangChe" panose="02030609000101010101" pitchFamily="49" charset="-127"/>
                <a:ea typeface="BatangChe" panose="02030609000101010101" pitchFamily="49" charset="-127"/>
                <a:cs typeface="Times New Roman" pitchFamily="18" charset="0"/>
              </a:rPr>
              <a:t>In today’s world by politics we generally mean the activities associated with the governance of a country or area.</a:t>
            </a:r>
          </a:p>
          <a:p>
            <a:endParaRPr lang="en-US" dirty="0"/>
          </a:p>
        </p:txBody>
      </p:sp>
    </p:spTree>
    <p:extLst>
      <p:ext uri="{BB962C8B-B14F-4D97-AF65-F5344CB8AC3E}">
        <p14:creationId xmlns:p14="http://schemas.microsoft.com/office/powerpoint/2010/main" val="4171272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3" end="3"/>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4" end="4"/>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46" y="304800"/>
            <a:ext cx="10351065" cy="1326321"/>
          </a:xfrm>
        </p:spPr>
        <p:txBody>
          <a:bodyPr/>
          <a:lstStyle/>
          <a:p>
            <a:r>
              <a:rPr lang="en-US" dirty="0">
                <a:solidFill>
                  <a:srgbClr val="FFC000"/>
                </a:solidFill>
              </a:rPr>
              <a:t>WHAT IS POLITICAL SCIENCE?</a:t>
            </a:r>
            <a:endParaRPr lang="en-US" dirty="0"/>
          </a:p>
        </p:txBody>
      </p:sp>
      <p:sp>
        <p:nvSpPr>
          <p:cNvPr id="3" name="Content Placeholder 2"/>
          <p:cNvSpPr>
            <a:spLocks noGrp="1"/>
          </p:cNvSpPr>
          <p:nvPr>
            <p:ph idx="1"/>
          </p:nvPr>
        </p:nvSpPr>
        <p:spPr>
          <a:xfrm>
            <a:off x="684212" y="1447800"/>
            <a:ext cx="10351066" cy="5105400"/>
          </a:xfrm>
        </p:spPr>
        <p:txBody>
          <a:bodyPr>
            <a:normAutofit/>
          </a:bodyPr>
          <a:lstStyle/>
          <a:p>
            <a:pPr>
              <a:lnSpc>
                <a:spcPct val="200000"/>
              </a:lnSpc>
            </a:pPr>
            <a:r>
              <a:rPr lang="en-US" sz="2000" b="1" dirty="0">
                <a:latin typeface="Batang" panose="02030600000101010101" pitchFamily="18" charset="-127"/>
                <a:ea typeface="Batang" panose="02030600000101010101" pitchFamily="18" charset="-127"/>
                <a:cs typeface="Times New Roman" pitchFamily="18" charset="0"/>
              </a:rPr>
              <a:t>So Political science basically is, the study of state, government and politics.</a:t>
            </a:r>
          </a:p>
          <a:p>
            <a:pPr>
              <a:lnSpc>
                <a:spcPct val="200000"/>
              </a:lnSpc>
            </a:pPr>
            <a:r>
              <a:rPr lang="en-US" sz="2000" b="1" dirty="0">
                <a:latin typeface="Batang" panose="02030600000101010101" pitchFamily="18" charset="-127"/>
                <a:ea typeface="Batang" panose="02030600000101010101" pitchFamily="18" charset="-127"/>
                <a:cs typeface="Times New Roman" pitchFamily="18" charset="0"/>
              </a:rPr>
              <a:t>But it is also proved that Political science is not only the study of government and state but also it is the application of empirical theory and scientific methods to the analysis of political matters. </a:t>
            </a:r>
          </a:p>
          <a:p>
            <a:pPr>
              <a:lnSpc>
                <a:spcPct val="200000"/>
              </a:lnSpc>
            </a:pPr>
            <a:r>
              <a:rPr lang="en-GB" sz="2000" b="1" dirty="0">
                <a:latin typeface="Batang" panose="02030600000101010101" pitchFamily="18" charset="-127"/>
                <a:ea typeface="Batang" panose="02030600000101010101" pitchFamily="18" charset="-127"/>
                <a:cs typeface="Times New Roman" pitchFamily="18" charset="0"/>
              </a:rPr>
              <a:t>And it also deals with political ideas, ideologies, institutions, policies, processes and behaviour, as well as groups, classes, government, diplomacy, law, strategy, and so on. </a:t>
            </a:r>
          </a:p>
        </p:txBody>
      </p:sp>
    </p:spTree>
    <p:extLst>
      <p:ext uri="{BB962C8B-B14F-4D97-AF65-F5344CB8AC3E}">
        <p14:creationId xmlns:p14="http://schemas.microsoft.com/office/powerpoint/2010/main" val="1051971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879" y="228600"/>
            <a:ext cx="10351065" cy="1326321"/>
          </a:xfrm>
        </p:spPr>
        <p:txBody>
          <a:bodyPr>
            <a:normAutofit fontScale="90000"/>
          </a:bodyPr>
          <a:lstStyle/>
          <a:p>
            <a:r>
              <a:rPr lang="en-US" dirty="0">
                <a:solidFill>
                  <a:srgbClr val="00B050"/>
                </a:solidFill>
              </a:rPr>
              <a:t>SUBJECT MATTER OF POLITICAL SCIENCE</a:t>
            </a:r>
          </a:p>
        </p:txBody>
      </p:sp>
      <p:sp>
        <p:nvSpPr>
          <p:cNvPr id="3" name="Content Placeholder 2"/>
          <p:cNvSpPr>
            <a:spLocks noGrp="1"/>
          </p:cNvSpPr>
          <p:nvPr>
            <p:ph idx="1"/>
          </p:nvPr>
        </p:nvSpPr>
        <p:spPr>
          <a:xfrm>
            <a:off x="760412" y="1447800"/>
            <a:ext cx="10668000" cy="4191000"/>
          </a:xfrm>
        </p:spPr>
        <p:txBody>
          <a:bodyPr>
            <a:normAutofit fontScale="25000" lnSpcReduction="20000"/>
          </a:bodyPr>
          <a:lstStyle/>
          <a:p>
            <a:pPr marL="0" indent="0">
              <a:buNone/>
            </a:pPr>
            <a:r>
              <a:rPr lang="en-US" sz="5600" dirty="0">
                <a:effectLst/>
                <a:latin typeface="+mj-lt"/>
              </a:rPr>
              <a:t>Association in Paris in 1948 to delineate its scope. It classified the same into four zones, namely, Political Theory, Political Institution, Political Dynamics and International Relations. We may attempt to describe its scope as follows.</a:t>
            </a:r>
          </a:p>
          <a:p>
            <a:pPr marL="0" indent="0">
              <a:buNone/>
            </a:pPr>
            <a:r>
              <a:rPr lang="en-US" sz="5600" dirty="0">
                <a:effectLst/>
              </a:rPr>
              <a:t>  </a:t>
            </a:r>
            <a:r>
              <a:rPr lang="en-US" sz="5600" b="1" i="1" dirty="0">
                <a:solidFill>
                  <a:srgbClr val="00B0F0"/>
                </a:solidFill>
                <a:effectLst/>
              </a:rPr>
              <a:t>1. Political Theory:  </a:t>
            </a:r>
            <a:r>
              <a:rPr lang="en-US" sz="5600" dirty="0">
                <a:effectLst/>
                <a:latin typeface="+mj-lt"/>
              </a:rPr>
              <a:t>A clear understanding of these basic terms and concepts is essential for the study of Political Science. A student of Political Science must start his lessons with political theory.</a:t>
            </a:r>
          </a:p>
          <a:p>
            <a:pPr marL="0" indent="0">
              <a:buNone/>
            </a:pPr>
            <a:endParaRPr lang="en-US" sz="5600" dirty="0">
              <a:effectLst/>
              <a:latin typeface="+mj-lt"/>
            </a:endParaRPr>
          </a:p>
          <a:p>
            <a:pPr marL="0" indent="0">
              <a:buNone/>
            </a:pPr>
            <a:r>
              <a:rPr lang="en-US" sz="5600" dirty="0">
                <a:effectLst/>
              </a:rPr>
              <a:t>  </a:t>
            </a:r>
            <a:r>
              <a:rPr lang="en-US" sz="5600" b="1" i="1" dirty="0">
                <a:solidFill>
                  <a:srgbClr val="00B0F0"/>
                </a:solidFill>
                <a:effectLst/>
              </a:rPr>
              <a:t>2. Political Philosophy: </a:t>
            </a:r>
            <a:r>
              <a:rPr lang="en-US" sz="5600" dirty="0">
                <a:effectLst/>
                <a:latin typeface="+mj-lt"/>
              </a:rPr>
              <a:t>It is concerned with the theoretical and speculative consideration of the fundamental principles used by Political Science. Eminent political philosophers like Plato, Aristotle, Machiavelli, Hobbes, Locke, Rousseau, Hegel, Mill, Marx, and Gandhi have expressed their views on nature, functions and ends of the state and government.</a:t>
            </a:r>
          </a:p>
          <a:p>
            <a:pPr marL="0" indent="0">
              <a:buNone/>
            </a:pPr>
            <a:endParaRPr lang="en-US" sz="5600" dirty="0">
              <a:effectLst/>
              <a:latin typeface="+mj-lt"/>
            </a:endParaRPr>
          </a:p>
          <a:p>
            <a:pPr marL="0" indent="0">
              <a:buNone/>
            </a:pPr>
            <a:r>
              <a:rPr lang="en-US" sz="5600" b="1" i="1" dirty="0">
                <a:solidFill>
                  <a:srgbClr val="00B0F0"/>
                </a:solidFill>
                <a:effectLst/>
                <a:latin typeface="+mj-lt"/>
              </a:rPr>
              <a:t> 3. Political Institutions: </a:t>
            </a:r>
            <a:r>
              <a:rPr lang="en-US" sz="5600" dirty="0">
                <a:effectLst/>
                <a:latin typeface="+mj-lt"/>
              </a:rPr>
              <a:t> The scope of Political Science extends to the study of the </a:t>
            </a:r>
            <a:r>
              <a:rPr lang="en-US" sz="5600" dirty="0" err="1">
                <a:effectLst/>
                <a:latin typeface="+mj-lt"/>
              </a:rPr>
              <a:t>organisation</a:t>
            </a:r>
            <a:r>
              <a:rPr lang="en-US" sz="5600" dirty="0">
                <a:effectLst/>
                <a:latin typeface="+mj-lt"/>
              </a:rPr>
              <a:t> and working of formal institutions like the legislature, the executive and the judiciary, and in these days, of the electorate and even the administration.</a:t>
            </a:r>
            <a:endParaRPr lang="en-US" sz="5600" b="1" i="1" dirty="0">
              <a:solidFill>
                <a:srgbClr val="00B0F0"/>
              </a:solidFill>
              <a:effectLst/>
              <a:latin typeface="+mj-lt"/>
            </a:endParaRPr>
          </a:p>
          <a:p>
            <a:pPr marL="0" indent="0">
              <a:buNone/>
            </a:pPr>
            <a:endParaRPr lang="en-US" sz="2800" dirty="0">
              <a:effectLst/>
              <a:latin typeface="+mj-lt"/>
            </a:endParaRPr>
          </a:p>
          <a:p>
            <a:pPr marL="0" indent="0">
              <a:buNone/>
            </a:pPr>
            <a:endParaRPr lang="en-US" b="1" i="1" dirty="0">
              <a:solidFill>
                <a:srgbClr val="00B0F0"/>
              </a:solidFill>
              <a:effectLst/>
            </a:endParaRPr>
          </a:p>
          <a:p>
            <a:pPr marL="0" indent="0">
              <a:buNone/>
            </a:pPr>
            <a:endParaRPr lang="en-US" sz="2200" dirty="0">
              <a:effectLst/>
              <a:latin typeface="+mj-lt"/>
            </a:endParaRPr>
          </a:p>
          <a:p>
            <a:pPr marL="0" indent="0">
              <a:buNone/>
            </a:pPr>
            <a:r>
              <a:rPr lang="en-US" sz="2200" dirty="0">
                <a:effectLst/>
                <a:latin typeface="+mj-lt"/>
              </a:rPr>
              <a:t> </a:t>
            </a:r>
          </a:p>
          <a:p>
            <a:pPr marL="0" indent="0">
              <a:buNone/>
            </a:pPr>
            <a:endParaRPr lang="en-US" dirty="0">
              <a:effectLst/>
            </a:endParaRPr>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134484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1" end="1"/>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410" y="304800"/>
            <a:ext cx="10351065" cy="1326321"/>
          </a:xfrm>
        </p:spPr>
        <p:txBody>
          <a:bodyPr>
            <a:normAutofit fontScale="90000"/>
          </a:bodyPr>
          <a:lstStyle/>
          <a:p>
            <a:r>
              <a:rPr lang="en-US" dirty="0">
                <a:solidFill>
                  <a:srgbClr val="00B050"/>
                </a:solidFill>
              </a:rPr>
              <a:t>SUBJECT MATTER OF POLITICAL SCIENCE</a:t>
            </a:r>
            <a:endParaRPr lang="en-US" dirty="0"/>
          </a:p>
        </p:txBody>
      </p:sp>
      <p:sp>
        <p:nvSpPr>
          <p:cNvPr id="3" name="Content Placeholder 2"/>
          <p:cNvSpPr>
            <a:spLocks noGrp="1"/>
          </p:cNvSpPr>
          <p:nvPr>
            <p:ph idx="1"/>
          </p:nvPr>
        </p:nvSpPr>
        <p:spPr>
          <a:xfrm>
            <a:off x="713116" y="1295400"/>
            <a:ext cx="10819655" cy="3886200"/>
          </a:xfrm>
        </p:spPr>
        <p:txBody>
          <a:bodyPr>
            <a:normAutofit/>
          </a:bodyPr>
          <a:lstStyle/>
          <a:p>
            <a:pPr marL="0" indent="0" algn="just">
              <a:buNone/>
            </a:pPr>
            <a:r>
              <a:rPr lang="en-US" sz="1900" b="1" i="1" dirty="0">
                <a:solidFill>
                  <a:srgbClr val="00B0F0"/>
                </a:solidFill>
                <a:effectLst/>
              </a:rPr>
              <a:t>  4. </a:t>
            </a:r>
            <a:r>
              <a:rPr lang="en-US" sz="1900" b="1" i="1" dirty="0">
                <a:solidFill>
                  <a:srgbClr val="00B0F0"/>
                </a:solidFill>
                <a:effectLst/>
                <a:latin typeface="+mj-lt"/>
              </a:rPr>
              <a:t>Political Dynamics: </a:t>
            </a:r>
            <a:r>
              <a:rPr lang="en-US" sz="1400" dirty="0">
                <a:latin typeface="Arial" panose="020B0604020202020204" pitchFamily="34" charset="0"/>
                <a:cs typeface="Arial" panose="020B0604020202020204" pitchFamily="34" charset="0"/>
              </a:rPr>
              <a:t>The term refers to the forces and processes at work in government and politics. They influence and explain political action. They include the study of political parties, pressure groups, interest groups, lobbies, public opinion, propaganda and political semantics (meaning of words) which influence and manipulate political </a:t>
            </a:r>
            <a:r>
              <a:rPr lang="en-US" sz="1400" dirty="0" err="1">
                <a:latin typeface="Arial" panose="020B0604020202020204" pitchFamily="34" charset="0"/>
                <a:cs typeface="Arial" panose="020B0604020202020204" pitchFamily="34" charset="0"/>
              </a:rPr>
              <a:t>behaviour</a:t>
            </a:r>
            <a:r>
              <a:rPr lang="en-US" sz="1400" dirty="0">
                <a:latin typeface="Arial" panose="020B0604020202020204" pitchFamily="34" charset="0"/>
                <a:cs typeface="Arial" panose="020B0604020202020204" pitchFamily="34" charset="0"/>
              </a:rPr>
              <a:t> and attitudes of individuals and groups.</a:t>
            </a: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r>
              <a:rPr lang="en-US" sz="1400" b="1" i="1" dirty="0">
                <a:solidFill>
                  <a:srgbClr val="00B0F0"/>
                </a:solidFill>
                <a:effectLst/>
                <a:latin typeface="Arial" panose="020B0604020202020204" pitchFamily="34" charset="0"/>
                <a:cs typeface="Arial" panose="020B0604020202020204" pitchFamily="34" charset="0"/>
              </a:rPr>
              <a:t>  5. Public Administration: </a:t>
            </a:r>
            <a:r>
              <a:rPr lang="en-US" sz="1400" dirty="0">
                <a:effectLst/>
                <a:latin typeface="Arial" panose="020B0604020202020204" pitchFamily="34" charset="0"/>
                <a:cs typeface="Arial" panose="020B0604020202020204" pitchFamily="34" charset="0"/>
              </a:rPr>
              <a:t>Public Administration is a major branch of Political Science and is emerging as an independent discipline in recent times. It deals with the organization, control and coordination of administrative machinery, personnel administration, financial administration, public relations, management, administrative law and adjudication etc. It also covers the study of local self-governing institutions like corporations, municipalities and </a:t>
            </a:r>
            <a:r>
              <a:rPr lang="en-US" sz="1400" dirty="0" err="1">
                <a:effectLst/>
                <a:latin typeface="Arial" panose="020B0604020202020204" pitchFamily="34" charset="0"/>
                <a:cs typeface="Arial" panose="020B0604020202020204" pitchFamily="34" charset="0"/>
              </a:rPr>
              <a:t>Panchayati</a:t>
            </a:r>
            <a:r>
              <a:rPr lang="en-US" sz="1400" dirty="0">
                <a:effectLst/>
                <a:latin typeface="Arial" panose="020B0604020202020204" pitchFamily="34" charset="0"/>
                <a:cs typeface="Arial" panose="020B0604020202020204" pitchFamily="34" charset="0"/>
              </a:rPr>
              <a:t> Raj institutions.</a:t>
            </a:r>
          </a:p>
          <a:p>
            <a:pPr marL="0" indent="0">
              <a:buNone/>
            </a:pPr>
            <a:endParaRPr lang="en-US" b="1" i="1" dirty="0">
              <a:solidFill>
                <a:srgbClr val="00B0F0"/>
              </a:solidFill>
              <a:effectLst/>
            </a:endParaRPr>
          </a:p>
          <a:p>
            <a:endParaRPr lang="en-US" sz="2000" dirty="0">
              <a:effectLst/>
              <a:latin typeface="+mj-lt"/>
            </a:endParaRPr>
          </a:p>
          <a:p>
            <a:endParaRPr lang="en-US" dirty="0">
              <a:effectLst/>
            </a:endParaRPr>
          </a:p>
          <a:p>
            <a:endParaRPr lang="en-US" dirty="0"/>
          </a:p>
        </p:txBody>
      </p:sp>
    </p:spTree>
    <p:extLst>
      <p:ext uri="{BB962C8B-B14F-4D97-AF65-F5344CB8AC3E}">
        <p14:creationId xmlns:p14="http://schemas.microsoft.com/office/powerpoint/2010/main" val="1466757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4" end="4"/>
                                            </p:txEl>
                                          </p:spTgt>
                                        </p:tgtEl>
                                        <p:attrNameLst>
                                          <p:attrName>style.color</p:attrName>
                                        </p:attrNameLst>
                                      </p:cBhvr>
                                      <p:to>
                                        <a:schemeClr val="accent2"/>
                                      </p:to>
                                    </p:animClr>
                                    <p:animClr clrSpc="rgb" dir="cw">
                                      <p:cBhvr>
                                        <p:cTn id="14" dur="500" fill="hold"/>
                                        <p:tgtEl>
                                          <p:spTgt spid="3">
                                            <p:txEl>
                                              <p:pRg st="4" end="4"/>
                                            </p:txEl>
                                          </p:spTgt>
                                        </p:tgtEl>
                                        <p:attrNameLst>
                                          <p:attrName>fillcolor</p:attrName>
                                        </p:attrNameLst>
                                      </p:cBhvr>
                                      <p:to>
                                        <a:schemeClr val="accent2"/>
                                      </p:to>
                                    </p:animClr>
                                    <p:set>
                                      <p:cBhvr>
                                        <p:cTn id="15" dur="500" fill="hold"/>
                                        <p:tgtEl>
                                          <p:spTgt spid="3">
                                            <p:txEl>
                                              <p:pRg st="4" end="4"/>
                                            </p:txEl>
                                          </p:spTgt>
                                        </p:tgtEl>
                                        <p:attrNameLst>
                                          <p:attrName>fill.type</p:attrName>
                                        </p:attrNameLst>
                                      </p:cBhvr>
                                      <p:to>
                                        <p:strVal val="solid"/>
                                      </p:to>
                                    </p:set>
                                    <p:set>
                                      <p:cBhvr>
                                        <p:cTn id="16"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E0609A-5A9A-D1ED-6B94-4E3AE8BB9804}"/>
              </a:ext>
            </a:extLst>
          </p:cNvPr>
          <p:cNvPicPr>
            <a:picLocks noChangeAspect="1"/>
          </p:cNvPicPr>
          <p:nvPr/>
        </p:nvPicPr>
        <p:blipFill>
          <a:blip r:embed="rId3">
            <a:extLst>
              <a:ext uri="{28A0092B-C50C-407E-A947-70E740481C1C}">
                <a14:useLocalDpi xmlns:a14="http://schemas.microsoft.com/office/drawing/2010/main" val="0"/>
              </a:ext>
            </a:extLst>
          </a:blip>
          <a:srcRect l="3077"/>
          <a:stretch>
            <a:fillRect/>
          </a:stretch>
        </p:blipFill>
        <p:spPr>
          <a:xfrm>
            <a:off x="2360613" y="1524001"/>
            <a:ext cx="7467600" cy="3810000"/>
          </a:xfrm>
          <a:prstGeom prst="rect">
            <a:avLst/>
          </a:prstGeom>
          <a:ln>
            <a:noFill/>
          </a:ln>
          <a:effectLst>
            <a:softEdge rad="112500"/>
          </a:effectLst>
        </p:spPr>
      </p:pic>
    </p:spTree>
    <p:extLst>
      <p:ext uri="{BB962C8B-B14F-4D97-AF65-F5344CB8AC3E}">
        <p14:creationId xmlns:p14="http://schemas.microsoft.com/office/powerpoint/2010/main" val="49199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6390"/>
            <a:ext cx="10351065" cy="1326321"/>
          </a:xfrm>
        </p:spPr>
        <p:txBody>
          <a:bodyPr>
            <a:normAutofit fontScale="90000"/>
          </a:bodyPr>
          <a:lstStyle/>
          <a:p>
            <a:r>
              <a:rPr lang="en-US" dirty="0">
                <a:solidFill>
                  <a:srgbClr val="00B050"/>
                </a:solidFill>
              </a:rPr>
              <a:t>SUBJECT MATTER OF POLITICAL SCIENCE</a:t>
            </a:r>
            <a:endParaRPr lang="en-US" dirty="0"/>
          </a:p>
        </p:txBody>
      </p:sp>
      <p:sp>
        <p:nvSpPr>
          <p:cNvPr id="3" name="Content Placeholder 2"/>
          <p:cNvSpPr>
            <a:spLocks noGrp="1"/>
          </p:cNvSpPr>
          <p:nvPr>
            <p:ph idx="1"/>
          </p:nvPr>
        </p:nvSpPr>
        <p:spPr>
          <a:xfrm>
            <a:off x="760412" y="1402520"/>
            <a:ext cx="10668000" cy="5150679"/>
          </a:xfrm>
        </p:spPr>
        <p:txBody>
          <a:bodyPr>
            <a:normAutofit/>
          </a:bodyPr>
          <a:lstStyle/>
          <a:p>
            <a:pPr marL="0" indent="0" algn="just">
              <a:buNone/>
            </a:pPr>
            <a:r>
              <a:rPr lang="en-US" sz="2400" dirty="0">
                <a:latin typeface="+mj-lt"/>
              </a:rPr>
              <a:t>  </a:t>
            </a:r>
            <a:r>
              <a:rPr lang="en-US" sz="2400" b="1" i="1" dirty="0">
                <a:solidFill>
                  <a:srgbClr val="00B0F0"/>
                </a:solidFill>
                <a:effectLst/>
                <a:latin typeface="+mj-lt"/>
              </a:rPr>
              <a:t>6. </a:t>
            </a:r>
            <a:r>
              <a:rPr lang="en-US" sz="1400" b="1" i="1" dirty="0">
                <a:solidFill>
                  <a:srgbClr val="00B0F0"/>
                </a:solidFill>
                <a:effectLst/>
                <a:latin typeface="+mj-lt"/>
              </a:rPr>
              <a:t>International Relations and International Law: </a:t>
            </a:r>
            <a:r>
              <a:rPr lang="en-US" sz="1400" dirty="0">
                <a:effectLst/>
                <a:latin typeface="+mj-lt"/>
              </a:rPr>
              <a:t>The study of international relations is a growing area of Political Science. It covers such important subjects as diplomacy, international politics, foreign policies and international organizations. In view of world peace, cooperation and even 'world government,' the need for strong international laws and sound international relations can hardly be exaggerated.</a:t>
            </a:r>
          </a:p>
          <a:p>
            <a:pPr marL="0" indent="0" algn="just">
              <a:buNone/>
            </a:pPr>
            <a:endParaRPr lang="en-US" sz="1400" dirty="0">
              <a:effectLst/>
              <a:latin typeface="+mj-lt"/>
            </a:endParaRPr>
          </a:p>
          <a:p>
            <a:pPr marL="0" indent="0">
              <a:buNone/>
            </a:pPr>
            <a:r>
              <a:rPr lang="en-US" sz="1400" b="1" i="1" dirty="0">
                <a:solidFill>
                  <a:srgbClr val="00B0F0"/>
                </a:solidFill>
                <a:effectLst/>
                <a:latin typeface="+mj-lt"/>
              </a:rPr>
              <a:t>  7. Relation between the State and the Individual: </a:t>
            </a:r>
            <a:r>
              <a:rPr lang="en-US" sz="1400" dirty="0">
                <a:effectLst/>
                <a:latin typeface="+mj-lt"/>
              </a:rPr>
              <a:t> The proper adjustment between the authority and power of the state and liberty of the individuals is a knotty problem. Political Science deals with the proper sphere of state action, the limits of political control and the area of individual freedom.</a:t>
            </a:r>
          </a:p>
          <a:p>
            <a:pPr marL="0" indent="0">
              <a:buNone/>
            </a:pPr>
            <a:endParaRPr lang="en-US" b="1" i="1" dirty="0">
              <a:solidFill>
                <a:srgbClr val="00B0F0"/>
              </a:solidFill>
              <a:effectLst/>
            </a:endParaRPr>
          </a:p>
          <a:p>
            <a:pPr marL="0" indent="0">
              <a:buNone/>
            </a:pPr>
            <a:endParaRPr lang="en-US" dirty="0">
              <a:effectLst/>
            </a:endParaRPr>
          </a:p>
          <a:p>
            <a:pPr marL="0" indent="0">
              <a:buNone/>
            </a:pPr>
            <a:endParaRPr lang="en-US" dirty="0"/>
          </a:p>
        </p:txBody>
      </p:sp>
    </p:spTree>
    <p:extLst>
      <p:ext uri="{BB962C8B-B14F-4D97-AF65-F5344CB8AC3E}">
        <p14:creationId xmlns:p14="http://schemas.microsoft.com/office/powerpoint/2010/main" val="1533629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nodeType="clickEffect">
                                  <p:stCondLst>
                                    <p:cond delay="0"/>
                                  </p:stCondLst>
                                  <p:childTnLst>
                                    <p:animClr clrSpc="rgb" dir="cw">
                                      <p:cBhvr override="childStyle">
                                        <p:cTn id="16" dur="250" autoRev="1" fill="remove"/>
                                        <p:tgtEl>
                                          <p:spTgt spid="3">
                                            <p:txEl>
                                              <p:pRg st="2" end="2"/>
                                            </p:txEl>
                                          </p:spTgt>
                                        </p:tgtEl>
                                        <p:attrNameLst>
                                          <p:attrName>style.color</p:attrName>
                                        </p:attrNameLst>
                                      </p:cBhvr>
                                      <p:to>
                                        <a:schemeClr val="bg1"/>
                                      </p:to>
                                    </p:animClr>
                                    <p:animClr clrSpc="rgb" dir="cw">
                                      <p:cBhvr>
                                        <p:cTn id="17" dur="250" autoRev="1" fill="remove"/>
                                        <p:tgtEl>
                                          <p:spTgt spid="3">
                                            <p:txEl>
                                              <p:pRg st="2" end="2"/>
                                            </p:txEl>
                                          </p:spTgt>
                                        </p:tgtEl>
                                        <p:attrNameLst>
                                          <p:attrName>fillcolor</p:attrName>
                                        </p:attrNameLst>
                                      </p:cBhvr>
                                      <p:to>
                                        <a:schemeClr val="bg1"/>
                                      </p:to>
                                    </p:animClr>
                                    <p:set>
                                      <p:cBhvr>
                                        <p:cTn id="18" dur="250" autoRev="1" fill="remove"/>
                                        <p:tgtEl>
                                          <p:spTgt spid="3">
                                            <p:txEl>
                                              <p:pRg st="2" end="2"/>
                                            </p:txEl>
                                          </p:spTgt>
                                        </p:tgtEl>
                                        <p:attrNameLst>
                                          <p:attrName>fill.type</p:attrName>
                                        </p:attrNameLst>
                                      </p:cBhvr>
                                      <p:to>
                                        <p:strVal val="solid"/>
                                      </p:to>
                                    </p:set>
                                    <p:set>
                                      <p:cBhvr>
                                        <p:cTn id="19" dur="250" autoRev="1" fill="remove"/>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228600"/>
            <a:ext cx="10351065" cy="1231605"/>
          </a:xfrm>
        </p:spPr>
        <p:txBody>
          <a:bodyPr/>
          <a:lstStyle/>
          <a:p>
            <a:r>
              <a:rPr lang="en-US" dirty="0">
                <a:solidFill>
                  <a:schemeClr val="accent1"/>
                </a:solidFill>
              </a:rPr>
              <a:t>IS POLITICAL SCIENCE A SCIENCE?</a:t>
            </a:r>
          </a:p>
        </p:txBody>
      </p:sp>
      <p:sp>
        <p:nvSpPr>
          <p:cNvPr id="3" name="Content Placeholder 2"/>
          <p:cNvSpPr>
            <a:spLocks noGrp="1"/>
          </p:cNvSpPr>
          <p:nvPr>
            <p:ph idx="1"/>
          </p:nvPr>
        </p:nvSpPr>
        <p:spPr>
          <a:xfrm>
            <a:off x="842801" y="1464870"/>
            <a:ext cx="10591800" cy="4038600"/>
          </a:xfrm>
        </p:spPr>
        <p:txBody>
          <a:bodyPr>
            <a:normAutofit/>
          </a:bodyPr>
          <a:lstStyle/>
          <a:p>
            <a:r>
              <a:rPr lang="en-US" sz="1400" b="1" dirty="0">
                <a:effectLst/>
                <a:latin typeface="BatangChe" panose="02030609000101010101" pitchFamily="49" charset="-127"/>
                <a:ea typeface="BatangChe" panose="02030609000101010101" pitchFamily="49" charset="-127"/>
              </a:rPr>
              <a:t>The controversy whether political science is science or not is as old as the subject itself. Even today the controversy has not died down. There are a large number of people, many of whom are prominent in their own fields, who believe that to call political science a science is simply a travesty of the word science. </a:t>
            </a:r>
          </a:p>
          <a:p>
            <a:endParaRPr lang="en-US" sz="1400" b="1" dirty="0">
              <a:latin typeface="BatangChe" panose="02030609000101010101" pitchFamily="49" charset="-127"/>
              <a:ea typeface="BatangChe" panose="02030609000101010101" pitchFamily="49" charset="-127"/>
            </a:endParaRPr>
          </a:p>
          <a:p>
            <a:pPr marL="0" indent="0">
              <a:buNone/>
            </a:pPr>
            <a:endParaRPr lang="en-US" sz="1400" b="1" dirty="0">
              <a:effectLst/>
              <a:latin typeface="BatangChe" panose="02030609000101010101" pitchFamily="49" charset="-127"/>
              <a:ea typeface="BatangChe" panose="02030609000101010101" pitchFamily="49" charset="-127"/>
            </a:endParaRPr>
          </a:p>
          <a:p>
            <a:r>
              <a:rPr lang="en-US" sz="1400" b="1" dirty="0">
                <a:effectLst/>
                <a:latin typeface="BatangChe" panose="02030609000101010101" pitchFamily="49" charset="-127"/>
                <a:ea typeface="BatangChe" panose="02030609000101010101" pitchFamily="49" charset="-127"/>
              </a:rPr>
              <a:t>But the opponents of this view forcefully argue that physics and chemistry are science no doubt but they are not only sciences, there are others types of science. Physics and chemistry are physical science but there are also social sciences and political science is a prominent branch of social science. When we call political science a branch of social science, we invariably use the word science in a broad sense.</a:t>
            </a:r>
          </a:p>
          <a:p>
            <a:endParaRPr lang="en-US" dirty="0"/>
          </a:p>
        </p:txBody>
      </p:sp>
    </p:spTree>
    <p:extLst>
      <p:ext uri="{BB962C8B-B14F-4D97-AF65-F5344CB8AC3E}">
        <p14:creationId xmlns:p14="http://schemas.microsoft.com/office/powerpoint/2010/main" val="1260180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nodeType="clickEffect">
                                  <p:stCondLst>
                                    <p:cond delay="0"/>
                                  </p:stCondLst>
                                  <p:childTnLst>
                                    <p:anim calcmode="lin" valueType="num">
                                      <p:cBhvr>
                                        <p:cTn id="14" dur="500"/>
                                        <p:tgtEl>
                                          <p:spTgt spid="3">
                                            <p:txEl>
                                              <p:pRg st="0" end="0"/>
                                            </p:txEl>
                                          </p:spTgt>
                                        </p:tgtEl>
                                        <p:attrNameLst>
                                          <p:attrName>ppt_w</p:attrName>
                                        </p:attrNameLst>
                                      </p:cBhvr>
                                      <p:tavLst>
                                        <p:tav tm="0">
                                          <p:val>
                                            <p:strVal val="ppt_w"/>
                                          </p:val>
                                        </p:tav>
                                        <p:tav tm="100000">
                                          <p:val>
                                            <p:fltVal val="0"/>
                                          </p:val>
                                        </p:tav>
                                      </p:tavLst>
                                    </p:anim>
                                    <p:anim calcmode="lin" valueType="num">
                                      <p:cBhvr>
                                        <p:cTn id="15"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0" presetClass="emph" presetSubtype="0" fill="hold" nodeType="clickEffect">
                                  <p:stCondLst>
                                    <p:cond delay="0"/>
                                  </p:stCondLst>
                                  <p:childTnLst>
                                    <p:animClr clrSpc="hsl" dir="cw">
                                      <p:cBhvr override="childStyle">
                                        <p:cTn id="21" dur="500" fill="hold"/>
                                        <p:tgtEl>
                                          <p:spTgt spid="3">
                                            <p:txEl>
                                              <p:pRg st="3" end="3"/>
                                            </p:txEl>
                                          </p:spTgt>
                                        </p:tgtEl>
                                        <p:attrNameLst>
                                          <p:attrName>style.color</p:attrName>
                                        </p:attrNameLst>
                                      </p:cBhvr>
                                      <p:by>
                                        <p:hsl h="0" s="12549" l="25098"/>
                                      </p:by>
                                    </p:animClr>
                                    <p:animClr clrSpc="hsl" dir="cw">
                                      <p:cBhvr>
                                        <p:cTn id="22" dur="500" fill="hold"/>
                                        <p:tgtEl>
                                          <p:spTgt spid="3">
                                            <p:txEl>
                                              <p:pRg st="3" end="3"/>
                                            </p:txEl>
                                          </p:spTgt>
                                        </p:tgtEl>
                                        <p:attrNameLst>
                                          <p:attrName>fillcolor</p:attrName>
                                        </p:attrNameLst>
                                      </p:cBhvr>
                                      <p:by>
                                        <p:hsl h="0" s="12549" l="25098"/>
                                      </p:by>
                                    </p:animClr>
                                    <p:animClr clrSpc="hsl" dir="cw">
                                      <p:cBhvr>
                                        <p:cTn id="23" dur="500" fill="hold"/>
                                        <p:tgtEl>
                                          <p:spTgt spid="3">
                                            <p:txEl>
                                              <p:pRg st="3" end="3"/>
                                            </p:txEl>
                                          </p:spTgt>
                                        </p:tgtEl>
                                        <p:attrNameLst>
                                          <p:attrName>stroke.color</p:attrName>
                                        </p:attrNameLst>
                                      </p:cBhvr>
                                      <p:by>
                                        <p:hsl h="0" s="12549" l="25098"/>
                                      </p:by>
                                    </p:animClr>
                                    <p:set>
                                      <p:cBhvr>
                                        <p:cTn id="24"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558" y="228600"/>
            <a:ext cx="10351065" cy="1326321"/>
          </a:xfrm>
        </p:spPr>
        <p:txBody>
          <a:bodyPr/>
          <a:lstStyle/>
          <a:p>
            <a:r>
              <a:rPr lang="en-US" dirty="0">
                <a:solidFill>
                  <a:schemeClr val="accent1"/>
                </a:solidFill>
              </a:rPr>
              <a:t>IS POLITICAL SCIENCE A SCIENCE?</a:t>
            </a:r>
            <a:endParaRPr lang="en-US" dirty="0"/>
          </a:p>
        </p:txBody>
      </p:sp>
      <p:sp>
        <p:nvSpPr>
          <p:cNvPr id="3" name="Content Placeholder 2"/>
          <p:cNvSpPr>
            <a:spLocks noGrp="1"/>
          </p:cNvSpPr>
          <p:nvPr>
            <p:ph idx="1"/>
          </p:nvPr>
        </p:nvSpPr>
        <p:spPr>
          <a:xfrm>
            <a:off x="684212" y="1143000"/>
            <a:ext cx="10580411" cy="4572000"/>
          </a:xfrm>
        </p:spPr>
        <p:txBody>
          <a:bodyPr/>
          <a:lstStyle/>
          <a:p>
            <a:pPr algn="just"/>
            <a:r>
              <a:rPr lang="en-US" sz="2000" b="1" dirty="0">
                <a:effectLst/>
                <a:latin typeface="BatangChe" panose="02030609000101010101" pitchFamily="49" charset="-127"/>
                <a:ea typeface="BatangChe" panose="02030609000101010101" pitchFamily="49" charset="-127"/>
              </a:rPr>
              <a:t> </a:t>
            </a:r>
            <a:r>
              <a:rPr lang="en-US" sz="1500" b="1" dirty="0">
                <a:effectLst/>
                <a:latin typeface="BatangChe" panose="02030609000101010101" pitchFamily="49" charset="-127"/>
                <a:ea typeface="BatangChe" panose="02030609000101010101" pitchFamily="49" charset="-127"/>
              </a:rPr>
              <a:t>We can mention that though political science is not pure science like physics and chemistry it is undoubtedly a prominent branch of social science. This observation is laconic in nature and therefore requires elaboration. We have already noted Morgenthau’s definition of political science.</a:t>
            </a:r>
          </a:p>
          <a:p>
            <a:pPr algn="just"/>
            <a:endParaRPr lang="en-US" sz="1500" b="1" dirty="0">
              <a:effectLst/>
              <a:latin typeface="BatangChe" panose="02030609000101010101" pitchFamily="49" charset="-127"/>
              <a:ea typeface="BatangChe" panose="02030609000101010101" pitchFamily="49" charset="-127"/>
            </a:endParaRPr>
          </a:p>
          <a:p>
            <a:pPr marL="0" indent="0" algn="just">
              <a:buNone/>
            </a:pPr>
            <a:endParaRPr lang="en-US" sz="1500" b="1" dirty="0">
              <a:effectLst/>
              <a:latin typeface="BatangChe" panose="02030609000101010101" pitchFamily="49" charset="-127"/>
              <a:ea typeface="BatangChe" panose="02030609000101010101" pitchFamily="49" charset="-127"/>
            </a:endParaRPr>
          </a:p>
          <a:p>
            <a:pPr algn="just"/>
            <a:r>
              <a:rPr lang="en-US" sz="1500" b="1" dirty="0">
                <a:effectLst/>
                <a:latin typeface="BatangChe" panose="02030609000101010101" pitchFamily="49" charset="-127"/>
                <a:ea typeface="BatangChe" panose="02030609000101010101" pitchFamily="49" charset="-127"/>
              </a:rPr>
              <a:t>From the above observation we again conclude that what we declare as the content of political science is, in fact, derived from many other subjects which are known as branches of social science. Hence there is hardly anything like pure political science, various aspects and matters of political science are derived from a number of social sciences. Even political science borrows its method of analysis from other subjects.</a:t>
            </a:r>
          </a:p>
          <a:p>
            <a:endParaRPr lang="en-US" dirty="0"/>
          </a:p>
        </p:txBody>
      </p:sp>
    </p:spTree>
    <p:extLst>
      <p:ext uri="{BB962C8B-B14F-4D97-AF65-F5344CB8AC3E}">
        <p14:creationId xmlns:p14="http://schemas.microsoft.com/office/powerpoint/2010/main" val="439366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0385" y="1138050"/>
            <a:ext cx="8704107" cy="687446"/>
          </a:xfrm>
          <a:prstGeom prst="rect">
            <a:avLst/>
          </a:prstGeom>
        </p:spPr>
        <p:txBody>
          <a:bodyPr vert="horz" wrap="square" lIns="0" tIns="10365" rIns="0" bIns="0" rtlCol="0" anchor="ctr">
            <a:spAutoFit/>
          </a:bodyPr>
          <a:lstStyle/>
          <a:p>
            <a:pPr marL="11516">
              <a:spcBef>
                <a:spcPts val="82"/>
              </a:spcBef>
            </a:pPr>
            <a:r>
              <a:rPr dirty="0"/>
              <a:t>Department</a:t>
            </a:r>
            <a:r>
              <a:rPr spc="-73" dirty="0"/>
              <a:t> </a:t>
            </a:r>
            <a:r>
              <a:rPr lang="en-IN" spc="-73" dirty="0"/>
              <a:t>Activities/</a:t>
            </a:r>
            <a:r>
              <a:rPr spc="-9" dirty="0"/>
              <a:t>Seminar-</a:t>
            </a:r>
          </a:p>
        </p:txBody>
      </p:sp>
      <p:sp>
        <p:nvSpPr>
          <p:cNvPr id="3" name="object 3"/>
          <p:cNvSpPr txBox="1"/>
          <p:nvPr/>
        </p:nvSpPr>
        <p:spPr>
          <a:xfrm>
            <a:off x="5558238" y="809327"/>
            <a:ext cx="1600200" cy="498177"/>
          </a:xfrm>
          <a:prstGeom prst="rect">
            <a:avLst/>
          </a:prstGeom>
        </p:spPr>
        <p:txBody>
          <a:bodyPr vert="horz" wrap="square" lIns="0" tIns="12092" rIns="0" bIns="0" rtlCol="0">
            <a:spAutoFit/>
          </a:bodyPr>
          <a:lstStyle/>
          <a:p>
            <a:pPr marL="11516">
              <a:spcBef>
                <a:spcPts val="95"/>
              </a:spcBef>
            </a:pPr>
            <a:r>
              <a:rPr sz="997" b="1" dirty="0">
                <a:latin typeface="Calibri"/>
                <a:cs typeface="Calibri"/>
              </a:rPr>
              <a:t>New</a:t>
            </a:r>
            <a:r>
              <a:rPr sz="997" b="1" spc="-45" dirty="0">
                <a:latin typeface="Calibri"/>
                <a:cs typeface="Calibri"/>
              </a:rPr>
              <a:t> </a:t>
            </a:r>
            <a:r>
              <a:rPr sz="997" b="1" dirty="0">
                <a:latin typeface="Calibri"/>
                <a:cs typeface="Calibri"/>
              </a:rPr>
              <a:t>Education</a:t>
            </a:r>
            <a:r>
              <a:rPr sz="997" b="1" spc="-27" dirty="0">
                <a:latin typeface="Calibri"/>
                <a:cs typeface="Calibri"/>
              </a:rPr>
              <a:t> </a:t>
            </a:r>
            <a:r>
              <a:rPr sz="997" b="1" spc="-9" dirty="0">
                <a:latin typeface="Calibri"/>
                <a:cs typeface="Calibri"/>
              </a:rPr>
              <a:t>Policy</a:t>
            </a:r>
            <a:endParaRPr sz="997" dirty="0">
              <a:latin typeface="Calibri"/>
              <a:cs typeface="Calibri"/>
            </a:endParaRPr>
          </a:p>
          <a:p>
            <a:pPr>
              <a:spcBef>
                <a:spcPts val="218"/>
              </a:spcBef>
            </a:pPr>
            <a:endParaRPr sz="997" dirty="0">
              <a:latin typeface="Calibri"/>
              <a:cs typeface="Calibri"/>
            </a:endParaRPr>
          </a:p>
          <a:p>
            <a:pPr marL="11516"/>
            <a:r>
              <a:rPr sz="997" b="1" dirty="0">
                <a:latin typeface="Calibri"/>
                <a:cs typeface="Calibri"/>
              </a:rPr>
              <a:t>One</a:t>
            </a:r>
            <a:r>
              <a:rPr sz="997" b="1" spc="-23" dirty="0">
                <a:latin typeface="Calibri"/>
                <a:cs typeface="Calibri"/>
              </a:rPr>
              <a:t> </a:t>
            </a:r>
            <a:r>
              <a:rPr sz="997" b="1" dirty="0">
                <a:latin typeface="Calibri"/>
                <a:cs typeface="Calibri"/>
              </a:rPr>
              <a:t>Nation</a:t>
            </a:r>
            <a:r>
              <a:rPr sz="997" b="1" spc="-9" dirty="0">
                <a:latin typeface="Calibri"/>
                <a:cs typeface="Calibri"/>
              </a:rPr>
              <a:t> </a:t>
            </a:r>
            <a:r>
              <a:rPr sz="997" b="1" dirty="0">
                <a:latin typeface="Calibri"/>
                <a:cs typeface="Calibri"/>
              </a:rPr>
              <a:t>One</a:t>
            </a:r>
            <a:r>
              <a:rPr sz="997" b="1" spc="-18" dirty="0">
                <a:latin typeface="Calibri"/>
                <a:cs typeface="Calibri"/>
              </a:rPr>
              <a:t> </a:t>
            </a:r>
            <a:r>
              <a:rPr sz="997" b="1" spc="-9" dirty="0">
                <a:latin typeface="Calibri"/>
                <a:cs typeface="Calibri"/>
              </a:rPr>
              <a:t>Election</a:t>
            </a:r>
            <a:endParaRPr sz="997" dirty="0">
              <a:latin typeface="Calibri"/>
              <a:cs typeface="Calibri"/>
            </a:endParaRPr>
          </a:p>
        </p:txBody>
      </p:sp>
      <p:pic>
        <p:nvPicPr>
          <p:cNvPr id="4" name="object 4"/>
          <p:cNvPicPr/>
          <p:nvPr/>
        </p:nvPicPr>
        <p:blipFill>
          <a:blip r:embed="rId2" cstate="print"/>
          <a:stretch>
            <a:fillRect/>
          </a:stretch>
        </p:blipFill>
        <p:spPr>
          <a:xfrm>
            <a:off x="2075199" y="1977938"/>
            <a:ext cx="2081584" cy="2081584"/>
          </a:xfrm>
          <a:prstGeom prst="rect">
            <a:avLst/>
          </a:prstGeom>
        </p:spPr>
      </p:pic>
      <p:pic>
        <p:nvPicPr>
          <p:cNvPr id="5" name="object 5"/>
          <p:cNvPicPr/>
          <p:nvPr/>
        </p:nvPicPr>
        <p:blipFill>
          <a:blip r:embed="rId3" cstate="print"/>
          <a:stretch>
            <a:fillRect/>
          </a:stretch>
        </p:blipFill>
        <p:spPr>
          <a:xfrm>
            <a:off x="5031451" y="1977361"/>
            <a:ext cx="2116134" cy="2116134"/>
          </a:xfrm>
          <a:prstGeom prst="rect">
            <a:avLst/>
          </a:prstGeom>
        </p:spPr>
      </p:pic>
      <p:pic>
        <p:nvPicPr>
          <p:cNvPr id="6" name="object 6"/>
          <p:cNvPicPr/>
          <p:nvPr/>
        </p:nvPicPr>
        <p:blipFill>
          <a:blip r:embed="rId4" cstate="print"/>
          <a:stretch>
            <a:fillRect/>
          </a:stretch>
        </p:blipFill>
        <p:spPr>
          <a:xfrm>
            <a:off x="8004979" y="1977937"/>
            <a:ext cx="2098859" cy="2098859"/>
          </a:xfrm>
          <a:prstGeom prst="rect">
            <a:avLst/>
          </a:prstGeom>
        </p:spPr>
      </p:pic>
      <p:pic>
        <p:nvPicPr>
          <p:cNvPr id="7" name="object 7"/>
          <p:cNvPicPr/>
          <p:nvPr/>
        </p:nvPicPr>
        <p:blipFill>
          <a:blip r:embed="rId5" cstate="print"/>
          <a:stretch>
            <a:fillRect/>
          </a:stretch>
        </p:blipFill>
        <p:spPr>
          <a:xfrm>
            <a:off x="4746076" y="4252765"/>
            <a:ext cx="2695407" cy="176200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a:solidFill>
                  <a:schemeClr val="bg1"/>
                </a:solidFill>
              </a:rPr>
              <a:t>Thank You</a:t>
            </a:r>
          </a:p>
        </p:txBody>
      </p:sp>
    </p:spTree>
    <p:extLst>
      <p:ext uri="{BB962C8B-B14F-4D97-AF65-F5344CB8AC3E}">
        <p14:creationId xmlns:p14="http://schemas.microsoft.com/office/powerpoint/2010/main" val="1640108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2208212" y="368393"/>
            <a:ext cx="7086600" cy="739458"/>
          </a:xfrm>
          <a:solidFill>
            <a:schemeClr val="accent5"/>
          </a:solidFill>
        </p:spPr>
        <p:txBody>
          <a:bodyPr>
            <a:normAutofit fontScale="90000"/>
          </a:bodyPr>
          <a:lstStyle/>
          <a:p>
            <a:r>
              <a:rPr lang="en-US" dirty="0">
                <a:solidFill>
                  <a:schemeClr val="bg1"/>
                </a:solidFill>
              </a:rPr>
              <a:t>Political Science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1412" y="1107851"/>
            <a:ext cx="3609465" cy="5140550"/>
          </a:xfrm>
        </p:spPr>
      </p:pic>
      <p:sp>
        <p:nvSpPr>
          <p:cNvPr id="5" name="Rectangle 4"/>
          <p:cNvSpPr/>
          <p:nvPr/>
        </p:nvSpPr>
        <p:spPr>
          <a:xfrm>
            <a:off x="5256212" y="1295400"/>
            <a:ext cx="6324600" cy="5954732"/>
          </a:xfrm>
          <a:prstGeom prst="rect">
            <a:avLst/>
          </a:prstGeom>
          <a:noFill/>
        </p:spPr>
        <p:txBody>
          <a:bodyPr wrap="square" lIns="91440" tIns="45720" rIns="91440" bIns="45720">
            <a:spAutoFit/>
          </a:bodyPr>
          <a:lstStyle/>
          <a:p>
            <a:pPr algn="ctr"/>
            <a:r>
              <a:rPr lang="en-U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method of political science is the interpretation of life; its instrument is insight, a nice understanding of subtle, unformulated conditions. </a:t>
            </a:r>
          </a:p>
          <a:p>
            <a:pPr algn="ctr"/>
            <a:r>
              <a:rPr lang="en-US" sz="3600" b="1" dirty="0">
                <a:ln w="12700">
                  <a:solidFill>
                    <a:schemeClr val="tx2">
                      <a:lumMod val="75000"/>
                    </a:schemeClr>
                  </a:solidFill>
                  <a:prstDash val="solid"/>
                </a:ln>
                <a:solidFill>
                  <a:srgbClr val="C00000"/>
                </a:solidFill>
                <a:effectLst>
                  <a:outerShdw dist="38100" dir="2640000" algn="bl" rotWithShape="0">
                    <a:schemeClr val="tx2">
                      <a:lumMod val="75000"/>
                    </a:schemeClr>
                  </a:outerShdw>
                </a:effectLst>
              </a:rPr>
              <a:t>                     - </a:t>
            </a:r>
            <a:r>
              <a:rPr lang="en-US" sz="2800" b="1" dirty="0">
                <a:ln w="12700">
                  <a:solidFill>
                    <a:schemeClr val="tx2">
                      <a:lumMod val="75000"/>
                    </a:schemeClr>
                  </a:solidFill>
                  <a:prstDash val="solid"/>
                </a:ln>
                <a:solidFill>
                  <a:srgbClr val="C00000"/>
                </a:solidFill>
                <a:effectLst>
                  <a:outerShdw dist="38100" dir="2640000" algn="bl" rotWithShape="0">
                    <a:schemeClr val="tx2">
                      <a:lumMod val="75000"/>
                    </a:schemeClr>
                  </a:outerShdw>
                </a:effectLst>
              </a:rPr>
              <a:t>Woodrow Wilson</a:t>
            </a:r>
            <a:br>
              <a:rPr lang="en-US" sz="8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endParaRPr lang="en-US" sz="8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024342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5">
                                            <p:txEl>
                                              <p:pRg st="0" end="0"/>
                                            </p:txEl>
                                          </p:spTgt>
                                        </p:tgtEl>
                                        <p:attrNameLst>
                                          <p:attrName>style.color</p:attrName>
                                        </p:attrNameLst>
                                      </p:cBhvr>
                                      <p:to>
                                        <a:schemeClr val="bg1"/>
                                      </p:to>
                                    </p:animClr>
                                    <p:animClr clrSpc="rgb" dir="cw">
                                      <p:cBhvr>
                                        <p:cTn id="7" dur="250" autoRev="1" fill="remove"/>
                                        <p:tgtEl>
                                          <p:spTgt spid="5">
                                            <p:txEl>
                                              <p:pRg st="0" end="0"/>
                                            </p:txEl>
                                          </p:spTgt>
                                        </p:tgtEl>
                                        <p:attrNameLst>
                                          <p:attrName>fillcolor</p:attrName>
                                        </p:attrNameLst>
                                      </p:cBhvr>
                                      <p:to>
                                        <a:schemeClr val="bg1"/>
                                      </p:to>
                                    </p:animClr>
                                    <p:set>
                                      <p:cBhvr>
                                        <p:cTn id="8" dur="250" autoRev="1" fill="remove"/>
                                        <p:tgtEl>
                                          <p:spTgt spid="5">
                                            <p:txEl>
                                              <p:pRg st="0" end="0"/>
                                            </p:txEl>
                                          </p:spTgt>
                                        </p:tgtEl>
                                        <p:attrNameLst>
                                          <p:attrName>fill.type</p:attrName>
                                        </p:attrNameLst>
                                      </p:cBhvr>
                                      <p:to>
                                        <p:strVal val="solid"/>
                                      </p:to>
                                    </p:set>
                                    <p:set>
                                      <p:cBhvr>
                                        <p:cTn id="9" dur="250" autoRev="1" fill="remove"/>
                                        <p:tgtEl>
                                          <p:spTgt spid="5">
                                            <p:txEl>
                                              <p:pRg st="0" end="0"/>
                                            </p:txEl>
                                          </p:spTgt>
                                        </p:tgtEl>
                                        <p:attrNameLst>
                                          <p:attrName>fill.on</p:attrName>
                                        </p:attrNameLst>
                                      </p:cBhvr>
                                      <p:to>
                                        <p:strVal val="true"/>
                                      </p:to>
                                    </p:set>
                                  </p:childTnLst>
                                </p:cTn>
                              </p:par>
                              <p:par>
                                <p:cTn id="10" presetID="27" presetClass="emph" presetSubtype="0" fill="remove" nodeType="withEffect">
                                  <p:stCondLst>
                                    <p:cond delay="0"/>
                                  </p:stCondLst>
                                  <p:childTnLst>
                                    <p:animClr clrSpc="rgb" dir="cw">
                                      <p:cBhvr override="childStyle">
                                        <p:cTn id="11" dur="250" autoRev="1" fill="remove"/>
                                        <p:tgtEl>
                                          <p:spTgt spid="5">
                                            <p:txEl>
                                              <p:pRg st="1" end="1"/>
                                            </p:txEl>
                                          </p:spTgt>
                                        </p:tgtEl>
                                        <p:attrNameLst>
                                          <p:attrName>style.color</p:attrName>
                                        </p:attrNameLst>
                                      </p:cBhvr>
                                      <p:to>
                                        <a:schemeClr val="bg1"/>
                                      </p:to>
                                    </p:animClr>
                                    <p:animClr clrSpc="rgb" dir="cw">
                                      <p:cBhvr>
                                        <p:cTn id="12" dur="250" autoRev="1" fill="remove"/>
                                        <p:tgtEl>
                                          <p:spTgt spid="5">
                                            <p:txEl>
                                              <p:pRg st="1" end="1"/>
                                            </p:txEl>
                                          </p:spTgt>
                                        </p:tgtEl>
                                        <p:attrNameLst>
                                          <p:attrName>fillcolor</p:attrName>
                                        </p:attrNameLst>
                                      </p:cBhvr>
                                      <p:to>
                                        <a:schemeClr val="bg1"/>
                                      </p:to>
                                    </p:animClr>
                                    <p:set>
                                      <p:cBhvr>
                                        <p:cTn id="13" dur="250" autoRev="1" fill="remove"/>
                                        <p:tgtEl>
                                          <p:spTgt spid="5">
                                            <p:txEl>
                                              <p:pRg st="1" end="1"/>
                                            </p:txEl>
                                          </p:spTgt>
                                        </p:tgtEl>
                                        <p:attrNameLst>
                                          <p:attrName>fill.type</p:attrName>
                                        </p:attrNameLst>
                                      </p:cBhvr>
                                      <p:to>
                                        <p:strVal val="solid"/>
                                      </p:to>
                                    </p:set>
                                    <p:set>
                                      <p:cBhvr>
                                        <p:cTn id="14" dur="250" autoRev="1" fill="remove"/>
                                        <p:tgtEl>
                                          <p:spTgt spid="5">
                                            <p:txEl>
                                              <p:pRg st="1" end="1"/>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180" y="-171186"/>
            <a:ext cx="12036465" cy="1555534"/>
          </a:xfrm>
          <a:prstGeom prst="rect">
            <a:avLst/>
          </a:prstGeom>
          <a:solidFill>
            <a:srgbClr val="7030A0"/>
          </a:solidFill>
          <a:ln>
            <a:solidFill>
              <a:srgbClr val="7030A0"/>
            </a:solidFill>
          </a:ln>
        </p:spPr>
        <p:txBody>
          <a:bodyPr vert="horz" wrap="square" lIns="0" tIns="78085" rIns="0" bIns="0" rtlCol="0" anchor="ctr">
            <a:spAutoFit/>
          </a:bodyPr>
          <a:lstStyle/>
          <a:p>
            <a:pPr>
              <a:spcBef>
                <a:spcPts val="615"/>
              </a:spcBef>
            </a:pPr>
            <a:r>
              <a:rPr lang="en-IN" sz="4799" b="1" dirty="0">
                <a:solidFill>
                  <a:schemeClr val="bg1"/>
                </a:solidFill>
              </a:rPr>
              <a:t>JHUMRI TELAIYA COMMERCE COLLEGE</a:t>
            </a:r>
            <a:endParaRPr sz="4799" b="1" spc="-25" dirty="0">
              <a:solidFill>
                <a:schemeClr val="bg1"/>
              </a:solidFill>
            </a:endParaRPr>
          </a:p>
        </p:txBody>
      </p:sp>
      <p:sp>
        <p:nvSpPr>
          <p:cNvPr id="3" name="Title 1">
            <a:extLst>
              <a:ext uri="{FF2B5EF4-FFF2-40B4-BE49-F238E27FC236}">
                <a16:creationId xmlns:a16="http://schemas.microsoft.com/office/drawing/2014/main" id="{EE6C5C1E-B423-EF14-7AB9-15994202AA76}"/>
              </a:ext>
            </a:extLst>
          </p:cNvPr>
          <p:cNvSpPr txBox="1">
            <a:spLocks/>
          </p:cNvSpPr>
          <p:nvPr/>
        </p:nvSpPr>
        <p:spPr>
          <a:xfrm>
            <a:off x="2658933" y="4073367"/>
            <a:ext cx="7764913" cy="1645873"/>
          </a:xfrm>
          <a:prstGeom prst="rect">
            <a:avLst/>
          </a:prstGeom>
        </p:spPr>
        <p:txBody>
          <a:bodyPr vert="horz" lIns="91416" tIns="45708" rIns="91416" bIns="45708"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3599" dirty="0"/>
              <a:t>Introduction to Political Science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B0A1-F6C5-409E-C748-97A0E2FE02B5}"/>
              </a:ext>
            </a:extLst>
          </p:cNvPr>
          <p:cNvSpPr>
            <a:spLocks noGrp="1"/>
          </p:cNvSpPr>
          <p:nvPr>
            <p:ph type="title"/>
          </p:nvPr>
        </p:nvSpPr>
        <p:spPr>
          <a:xfrm>
            <a:off x="2565812" y="289783"/>
            <a:ext cx="8099411" cy="562561"/>
          </a:xfrm>
          <a:solidFill>
            <a:srgbClr val="00B0F0"/>
          </a:solidFill>
        </p:spPr>
        <p:txBody>
          <a:bodyPr>
            <a:noAutofit/>
          </a:bodyPr>
          <a:lstStyle/>
          <a:p>
            <a:pPr algn="ctr">
              <a:defRPr/>
            </a:pPr>
            <a:r>
              <a:rPr lang="en-US" sz="3322"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Year of Establishment</a:t>
            </a:r>
          </a:p>
        </p:txBody>
      </p:sp>
      <p:sp>
        <p:nvSpPr>
          <p:cNvPr id="4" name="Footer Placeholder 3">
            <a:extLst>
              <a:ext uri="{FF2B5EF4-FFF2-40B4-BE49-F238E27FC236}">
                <a16:creationId xmlns:a16="http://schemas.microsoft.com/office/drawing/2014/main" id="{9C809A51-E6E9-5806-C063-546AFD2B697C}"/>
              </a:ext>
            </a:extLst>
          </p:cNvPr>
          <p:cNvSpPr>
            <a:spLocks noGrp="1"/>
          </p:cNvSpPr>
          <p:nvPr>
            <p:ph type="ftr" sz="quarter" idx="11"/>
          </p:nvPr>
        </p:nvSpPr>
        <p:spPr/>
        <p:txBody>
          <a:bodyPr/>
          <a:lstStyle/>
          <a:p>
            <a:pPr>
              <a:defRPr/>
            </a:pPr>
            <a:r>
              <a:rPr lang="en-US" dirty="0"/>
              <a:t>Department of History - JTCC</a:t>
            </a:r>
          </a:p>
        </p:txBody>
      </p:sp>
      <p:sp>
        <p:nvSpPr>
          <p:cNvPr id="28673" name="Rectangle 1">
            <a:extLst>
              <a:ext uri="{FF2B5EF4-FFF2-40B4-BE49-F238E27FC236}">
                <a16:creationId xmlns:a16="http://schemas.microsoft.com/office/drawing/2014/main" id="{7AA1E938-EE70-8FE4-8BFC-0C0258592820}"/>
              </a:ext>
            </a:extLst>
          </p:cNvPr>
          <p:cNvSpPr>
            <a:spLocks noChangeArrowheads="1"/>
          </p:cNvSpPr>
          <p:nvPr/>
        </p:nvSpPr>
        <p:spPr bwMode="auto">
          <a:xfrm>
            <a:off x="2056863" y="1570122"/>
            <a:ext cx="8532178" cy="3457478"/>
          </a:xfrm>
          <a:prstGeom prst="rect">
            <a:avLst/>
          </a:prstGeom>
          <a:noFill/>
          <a:ln w="9525">
            <a:noFill/>
            <a:miter lim="800000"/>
            <a:headEnd/>
            <a:tailEnd/>
          </a:ln>
          <a:effectLst/>
        </p:spPr>
        <p:txBody>
          <a:bodyPr lIns="84384" tIns="42192" rIns="84384" bIns="42192" anchor="ctr">
            <a:spAutoFit/>
          </a:bodyPr>
          <a:lstStyle/>
          <a:p>
            <a:pPr algn="just" defTabSz="843830">
              <a:tabLst>
                <a:tab pos="316436" algn="l"/>
              </a:tabLst>
              <a:defRPr/>
            </a:pPr>
            <a:r>
              <a:rPr lang="en-US" sz="2768" b="1" dirty="0">
                <a:latin typeface="Cambria" pitchFamily="18" charset="0"/>
                <a:ea typeface="Cambria" pitchFamily="18" charset="0"/>
                <a:cs typeface="Times New Roman" pitchFamily="18" charset="0"/>
              </a:rPr>
              <a:t>Department of Political Science was established in 1984.</a:t>
            </a:r>
          </a:p>
          <a:p>
            <a:pPr algn="just" defTabSz="843830">
              <a:tabLst>
                <a:tab pos="316436" algn="l"/>
              </a:tabLst>
              <a:defRPr/>
            </a:pPr>
            <a:endParaRPr lang="en-US" sz="3322" b="1" dirty="0">
              <a:latin typeface="Cambria" pitchFamily="18" charset="0"/>
              <a:ea typeface="Cambria" pitchFamily="18" charset="0"/>
              <a:cs typeface="Times New Roman" pitchFamily="18" charset="0"/>
            </a:endParaRPr>
          </a:p>
          <a:p>
            <a:pPr algn="just" defTabSz="843830">
              <a:tabLst>
                <a:tab pos="316436" algn="l"/>
              </a:tabLst>
              <a:defRPr/>
            </a:pPr>
            <a:r>
              <a:rPr lang="en-US" sz="2768" b="1" dirty="0">
                <a:latin typeface="Times New Roman" pitchFamily="18" charset="0"/>
                <a:ea typeface="Cambria" pitchFamily="18" charset="0"/>
                <a:cs typeface="Times New Roman" pitchFamily="18" charset="0"/>
              </a:rPr>
              <a:t>Ranchi University and Now (Vinoba Bhave University) has introduced</a:t>
            </a:r>
          </a:p>
          <a:p>
            <a:pPr algn="just" defTabSz="843830">
              <a:tabLst>
                <a:tab pos="316436" algn="l"/>
              </a:tabLst>
              <a:defRPr/>
            </a:pPr>
            <a:r>
              <a:rPr lang="en-US" sz="2768" b="1" dirty="0">
                <a:latin typeface="Times New Roman" pitchFamily="18" charset="0"/>
                <a:ea typeface="Cambria" pitchFamily="18" charset="0"/>
                <a:cs typeface="Times New Roman" pitchFamily="18" charset="0"/>
              </a:rPr>
              <a:t>choice based credit system from 2015-16.</a:t>
            </a:r>
          </a:p>
          <a:p>
            <a:pPr algn="just" defTabSz="843830">
              <a:tabLst>
                <a:tab pos="316436" algn="l"/>
              </a:tabLst>
              <a:defRPr/>
            </a:pPr>
            <a:endParaRPr lang="en-US" sz="1799" dirty="0">
              <a:latin typeface="Cambria" pitchFamily="18" charset="0"/>
            </a:endParaRPr>
          </a:p>
          <a:p>
            <a:pPr algn="just" defTabSz="843830">
              <a:tabLst>
                <a:tab pos="316436" algn="l"/>
              </a:tabLst>
              <a:defRPr/>
            </a:pPr>
            <a:endParaRPr lang="en-US" sz="2953"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0385" y="799560"/>
            <a:ext cx="8704107" cy="1364427"/>
          </a:xfrm>
          <a:prstGeom prst="rect">
            <a:avLst/>
          </a:prstGeom>
        </p:spPr>
        <p:txBody>
          <a:bodyPr vert="horz" wrap="square" lIns="0" tIns="10365" rIns="0" bIns="0" rtlCol="0" anchor="ctr">
            <a:spAutoFit/>
          </a:bodyPr>
          <a:lstStyle/>
          <a:p>
            <a:pPr marL="11516">
              <a:spcBef>
                <a:spcPts val="82"/>
              </a:spcBef>
            </a:pPr>
            <a:r>
              <a:rPr u="sng" dirty="0">
                <a:uFill>
                  <a:solidFill>
                    <a:srgbClr val="000000"/>
                  </a:solidFill>
                </a:uFill>
              </a:rPr>
              <a:t>Faculty</a:t>
            </a:r>
            <a:r>
              <a:rPr u="sng" spc="-54" dirty="0">
                <a:uFill>
                  <a:solidFill>
                    <a:srgbClr val="000000"/>
                  </a:solidFill>
                </a:uFill>
              </a:rPr>
              <a:t> </a:t>
            </a:r>
            <a:r>
              <a:rPr u="sng" dirty="0">
                <a:uFill>
                  <a:solidFill>
                    <a:srgbClr val="000000"/>
                  </a:solidFill>
                </a:uFill>
              </a:rPr>
              <a:t>Members</a:t>
            </a:r>
            <a:r>
              <a:rPr u="sng" spc="-27" dirty="0">
                <a:uFill>
                  <a:solidFill>
                    <a:srgbClr val="000000"/>
                  </a:solidFill>
                </a:uFill>
              </a:rPr>
              <a:t> </a:t>
            </a:r>
            <a:r>
              <a:rPr u="sng" dirty="0">
                <a:uFill>
                  <a:solidFill>
                    <a:srgbClr val="000000"/>
                  </a:solidFill>
                </a:uFill>
              </a:rPr>
              <a:t>–</a:t>
            </a:r>
            <a:r>
              <a:rPr u="sng" spc="-50" dirty="0">
                <a:uFill>
                  <a:solidFill>
                    <a:srgbClr val="000000"/>
                  </a:solidFill>
                </a:uFill>
              </a:rPr>
              <a:t> </a:t>
            </a:r>
            <a:r>
              <a:rPr u="sng" spc="-9" dirty="0">
                <a:uFill>
                  <a:solidFill>
                    <a:srgbClr val="000000"/>
                  </a:solidFill>
                </a:uFill>
              </a:rPr>
              <a:t>Department</a:t>
            </a:r>
            <a:r>
              <a:rPr u="sng" spc="-41" dirty="0">
                <a:uFill>
                  <a:solidFill>
                    <a:srgbClr val="000000"/>
                  </a:solidFill>
                </a:uFill>
              </a:rPr>
              <a:t> </a:t>
            </a:r>
            <a:r>
              <a:rPr u="sng" dirty="0">
                <a:uFill>
                  <a:solidFill>
                    <a:srgbClr val="000000"/>
                  </a:solidFill>
                </a:uFill>
              </a:rPr>
              <a:t>of</a:t>
            </a:r>
            <a:r>
              <a:rPr u="sng" spc="-50" dirty="0">
                <a:uFill>
                  <a:solidFill>
                    <a:srgbClr val="000000"/>
                  </a:solidFill>
                </a:uFill>
              </a:rPr>
              <a:t> </a:t>
            </a:r>
            <a:r>
              <a:rPr u="sng" dirty="0">
                <a:uFill>
                  <a:solidFill>
                    <a:srgbClr val="000000"/>
                  </a:solidFill>
                </a:uFill>
              </a:rPr>
              <a:t>Political</a:t>
            </a:r>
            <a:r>
              <a:rPr u="sng" spc="-32" dirty="0">
                <a:uFill>
                  <a:solidFill>
                    <a:srgbClr val="000000"/>
                  </a:solidFill>
                </a:uFill>
              </a:rPr>
              <a:t> </a:t>
            </a:r>
            <a:r>
              <a:rPr u="sng" spc="-9" dirty="0">
                <a:uFill>
                  <a:solidFill>
                    <a:srgbClr val="000000"/>
                  </a:solidFill>
                </a:uFill>
              </a:rPr>
              <a:t>Science</a:t>
            </a:r>
          </a:p>
        </p:txBody>
      </p:sp>
      <p:sp>
        <p:nvSpPr>
          <p:cNvPr id="3" name="object 3"/>
          <p:cNvSpPr txBox="1"/>
          <p:nvPr/>
        </p:nvSpPr>
        <p:spPr>
          <a:xfrm>
            <a:off x="1587693" y="2514600"/>
            <a:ext cx="7301380" cy="2951156"/>
          </a:xfrm>
          <a:prstGeom prst="rect">
            <a:avLst/>
          </a:prstGeom>
          <a:solidFill>
            <a:schemeClr val="accent5">
              <a:lumMod val="75000"/>
            </a:schemeClr>
          </a:solidFill>
        </p:spPr>
        <p:txBody>
          <a:bodyPr vert="horz" wrap="square" lIns="0" tIns="12092" rIns="0" bIns="0" rtlCol="0">
            <a:spAutoFit/>
          </a:bodyPr>
          <a:lstStyle/>
          <a:p>
            <a:pPr marL="425530" indent="-206719">
              <a:spcBef>
                <a:spcPts val="95"/>
              </a:spcBef>
              <a:buAutoNum type="arabicPeriod"/>
              <a:tabLst>
                <a:tab pos="425530" algn="l"/>
              </a:tabLst>
            </a:pPr>
            <a:r>
              <a:rPr lang="en-US" sz="1451" b="1" u="sng" spc="-18" dirty="0">
                <a:solidFill>
                  <a:schemeClr val="bg1"/>
                </a:solidFill>
                <a:uFill>
                  <a:solidFill>
                    <a:srgbClr val="000000"/>
                  </a:solidFill>
                </a:uFill>
                <a:latin typeface="Calibri"/>
                <a:cs typeface="Calibri"/>
              </a:rPr>
              <a:t>Prof.</a:t>
            </a:r>
            <a:r>
              <a:rPr lang="en-US" sz="1451" b="1" u="sng" spc="-41" dirty="0">
                <a:solidFill>
                  <a:schemeClr val="bg1"/>
                </a:solidFill>
                <a:uFill>
                  <a:solidFill>
                    <a:srgbClr val="000000"/>
                  </a:solidFill>
                </a:uFill>
                <a:latin typeface="Calibri"/>
                <a:cs typeface="Calibri"/>
              </a:rPr>
              <a:t> </a:t>
            </a:r>
            <a:r>
              <a:rPr lang="en-US" sz="1451" b="1" u="sng" dirty="0">
                <a:solidFill>
                  <a:schemeClr val="bg1"/>
                </a:solidFill>
                <a:uFill>
                  <a:solidFill>
                    <a:srgbClr val="000000"/>
                  </a:solidFill>
                </a:uFill>
                <a:latin typeface="Calibri"/>
                <a:cs typeface="Calibri"/>
              </a:rPr>
              <a:t>Arbind</a:t>
            </a:r>
            <a:r>
              <a:rPr lang="en-US" sz="1451" b="1" u="sng" spc="-32" dirty="0">
                <a:solidFill>
                  <a:schemeClr val="bg1"/>
                </a:solidFill>
                <a:uFill>
                  <a:solidFill>
                    <a:srgbClr val="000000"/>
                  </a:solidFill>
                </a:uFill>
                <a:latin typeface="Calibri"/>
                <a:cs typeface="Calibri"/>
              </a:rPr>
              <a:t> </a:t>
            </a:r>
            <a:r>
              <a:rPr lang="en-US" sz="1451" b="1" u="sng" dirty="0">
                <a:solidFill>
                  <a:schemeClr val="bg1"/>
                </a:solidFill>
                <a:uFill>
                  <a:solidFill>
                    <a:srgbClr val="000000"/>
                  </a:solidFill>
                </a:uFill>
                <a:latin typeface="Calibri"/>
                <a:cs typeface="Calibri"/>
              </a:rPr>
              <a:t>Kumar</a:t>
            </a:r>
            <a:r>
              <a:rPr lang="en-US" sz="1451" b="1" u="sng" spc="-59" dirty="0">
                <a:solidFill>
                  <a:schemeClr val="bg1"/>
                </a:solidFill>
                <a:uFill>
                  <a:solidFill>
                    <a:srgbClr val="000000"/>
                  </a:solidFill>
                </a:uFill>
                <a:latin typeface="Calibri"/>
                <a:cs typeface="Calibri"/>
              </a:rPr>
              <a:t> </a:t>
            </a:r>
            <a:r>
              <a:rPr lang="en-US" sz="1451" b="1" u="sng" spc="-9" dirty="0">
                <a:solidFill>
                  <a:schemeClr val="bg1"/>
                </a:solidFill>
                <a:uFill>
                  <a:solidFill>
                    <a:srgbClr val="000000"/>
                  </a:solidFill>
                </a:uFill>
                <a:latin typeface="Calibri"/>
                <a:cs typeface="Calibri"/>
              </a:rPr>
              <a:t>Sinha</a:t>
            </a:r>
            <a:endParaRPr lang="en-US" sz="1451" dirty="0">
              <a:solidFill>
                <a:schemeClr val="bg1"/>
              </a:solidFill>
              <a:latin typeface="Calibri"/>
              <a:cs typeface="Calibri"/>
            </a:endParaRPr>
          </a:p>
          <a:p>
            <a:pPr marL="425530">
              <a:spcBef>
                <a:spcPts val="45"/>
              </a:spcBef>
            </a:pPr>
            <a:r>
              <a:rPr lang="en-US" sz="1451" b="1" u="sng" dirty="0">
                <a:solidFill>
                  <a:schemeClr val="bg1"/>
                </a:solidFill>
                <a:uFill>
                  <a:solidFill>
                    <a:srgbClr val="000000"/>
                  </a:solidFill>
                </a:uFill>
                <a:latin typeface="Calibri"/>
                <a:cs typeface="Calibri"/>
              </a:rPr>
              <a:t>Head</a:t>
            </a:r>
            <a:r>
              <a:rPr lang="en-US" sz="1451" b="1" u="sng" spc="-23" dirty="0">
                <a:solidFill>
                  <a:schemeClr val="bg1"/>
                </a:solidFill>
                <a:uFill>
                  <a:solidFill>
                    <a:srgbClr val="000000"/>
                  </a:solidFill>
                </a:uFill>
                <a:latin typeface="Calibri"/>
                <a:cs typeface="Calibri"/>
              </a:rPr>
              <a:t> </a:t>
            </a:r>
            <a:r>
              <a:rPr lang="en-US" sz="1451" b="1" u="sng" dirty="0">
                <a:solidFill>
                  <a:schemeClr val="bg1"/>
                </a:solidFill>
                <a:uFill>
                  <a:solidFill>
                    <a:srgbClr val="000000"/>
                  </a:solidFill>
                </a:uFill>
                <a:latin typeface="Calibri"/>
                <a:cs typeface="Calibri"/>
              </a:rPr>
              <a:t>of</a:t>
            </a:r>
            <a:r>
              <a:rPr lang="en-US" sz="1451" b="1" u="sng" spc="-23" dirty="0">
                <a:solidFill>
                  <a:schemeClr val="bg1"/>
                </a:solidFill>
                <a:uFill>
                  <a:solidFill>
                    <a:srgbClr val="000000"/>
                  </a:solidFill>
                </a:uFill>
                <a:latin typeface="Calibri"/>
                <a:cs typeface="Calibri"/>
              </a:rPr>
              <a:t> </a:t>
            </a:r>
            <a:r>
              <a:rPr lang="en-US" sz="1451" b="1" u="sng" dirty="0">
                <a:solidFill>
                  <a:schemeClr val="bg1"/>
                </a:solidFill>
                <a:uFill>
                  <a:solidFill>
                    <a:srgbClr val="000000"/>
                  </a:solidFill>
                </a:uFill>
                <a:latin typeface="Calibri"/>
                <a:cs typeface="Calibri"/>
              </a:rPr>
              <a:t>Department</a:t>
            </a:r>
            <a:r>
              <a:rPr lang="en-US" sz="1451" b="1" u="sng" spc="-23" dirty="0">
                <a:solidFill>
                  <a:schemeClr val="bg1"/>
                </a:solidFill>
                <a:uFill>
                  <a:solidFill>
                    <a:srgbClr val="000000"/>
                  </a:solidFill>
                </a:uFill>
                <a:latin typeface="Calibri"/>
                <a:cs typeface="Calibri"/>
              </a:rPr>
              <a:t> </a:t>
            </a:r>
            <a:r>
              <a:rPr lang="en-US" sz="1451" b="1" u="sng" dirty="0">
                <a:solidFill>
                  <a:schemeClr val="bg1"/>
                </a:solidFill>
                <a:uFill>
                  <a:solidFill>
                    <a:srgbClr val="000000"/>
                  </a:solidFill>
                </a:uFill>
                <a:latin typeface="Calibri"/>
                <a:cs typeface="Calibri"/>
              </a:rPr>
              <a:t>(HOD),</a:t>
            </a:r>
            <a:r>
              <a:rPr lang="en-US" sz="1451" b="1" u="sng" spc="-27" dirty="0">
                <a:solidFill>
                  <a:schemeClr val="bg1"/>
                </a:solidFill>
                <a:uFill>
                  <a:solidFill>
                    <a:srgbClr val="000000"/>
                  </a:solidFill>
                </a:uFill>
                <a:latin typeface="Calibri"/>
                <a:cs typeface="Calibri"/>
              </a:rPr>
              <a:t> </a:t>
            </a:r>
            <a:r>
              <a:rPr lang="en-US" sz="1451" b="1" u="sng" spc="-9" dirty="0">
                <a:solidFill>
                  <a:schemeClr val="bg1"/>
                </a:solidFill>
                <a:uFill>
                  <a:solidFill>
                    <a:srgbClr val="000000"/>
                  </a:solidFill>
                </a:uFill>
                <a:latin typeface="Calibri"/>
                <a:cs typeface="Calibri"/>
              </a:rPr>
              <a:t>Political</a:t>
            </a:r>
            <a:r>
              <a:rPr lang="en-US" sz="1451" b="1" u="sng" spc="-50" dirty="0">
                <a:solidFill>
                  <a:schemeClr val="bg1"/>
                </a:solidFill>
                <a:uFill>
                  <a:solidFill>
                    <a:srgbClr val="000000"/>
                  </a:solidFill>
                </a:uFill>
                <a:latin typeface="Calibri"/>
                <a:cs typeface="Calibri"/>
              </a:rPr>
              <a:t> </a:t>
            </a:r>
            <a:r>
              <a:rPr lang="en-US" sz="1451" b="1" u="sng" spc="-9" dirty="0">
                <a:solidFill>
                  <a:schemeClr val="bg1"/>
                </a:solidFill>
                <a:uFill>
                  <a:solidFill>
                    <a:srgbClr val="000000"/>
                  </a:solidFill>
                </a:uFill>
                <a:latin typeface="Calibri"/>
                <a:cs typeface="Calibri"/>
              </a:rPr>
              <a:t>Science</a:t>
            </a:r>
            <a:endParaRPr lang="en-US" sz="1451" dirty="0">
              <a:solidFill>
                <a:schemeClr val="bg1"/>
              </a:solidFill>
              <a:latin typeface="Calibri"/>
              <a:cs typeface="Calibri"/>
            </a:endParaRPr>
          </a:p>
          <a:p>
            <a:pPr marL="11516" marR="5202516" algn="just">
              <a:lnSpc>
                <a:spcPct val="102200"/>
              </a:lnSpc>
              <a:spcBef>
                <a:spcPts val="1542"/>
              </a:spcBef>
            </a:pPr>
            <a:r>
              <a:rPr sz="1270" b="1" spc="-9" dirty="0">
                <a:solidFill>
                  <a:schemeClr val="bg1"/>
                </a:solidFill>
                <a:latin typeface="Calibri"/>
                <a:cs typeface="Calibri"/>
              </a:rPr>
              <a:t>Educational</a:t>
            </a:r>
            <a:r>
              <a:rPr sz="1270" b="1" spc="-5" dirty="0">
                <a:solidFill>
                  <a:schemeClr val="bg1"/>
                </a:solidFill>
                <a:latin typeface="Calibri"/>
                <a:cs typeface="Calibri"/>
              </a:rPr>
              <a:t> </a:t>
            </a:r>
            <a:r>
              <a:rPr sz="1270" b="1" spc="-9" dirty="0">
                <a:solidFill>
                  <a:schemeClr val="bg1"/>
                </a:solidFill>
                <a:latin typeface="Calibri"/>
                <a:cs typeface="Calibri"/>
              </a:rPr>
              <a:t>Qualification:</a:t>
            </a:r>
            <a:r>
              <a:rPr sz="1270" b="1" spc="-23" dirty="0">
                <a:solidFill>
                  <a:schemeClr val="bg1"/>
                </a:solidFill>
                <a:latin typeface="Calibri"/>
                <a:cs typeface="Calibri"/>
              </a:rPr>
              <a:t> </a:t>
            </a:r>
            <a:r>
              <a:rPr sz="1270" b="1" spc="-18" dirty="0">
                <a:solidFill>
                  <a:schemeClr val="bg1"/>
                </a:solidFill>
                <a:latin typeface="Calibri"/>
                <a:cs typeface="Calibri"/>
              </a:rPr>
              <a:t>M.A. </a:t>
            </a:r>
            <a:r>
              <a:rPr sz="1270" b="1" spc="-9" dirty="0">
                <a:solidFill>
                  <a:schemeClr val="bg1"/>
                </a:solidFill>
                <a:latin typeface="Calibri"/>
                <a:cs typeface="Calibri"/>
              </a:rPr>
              <a:t>Date</a:t>
            </a:r>
            <a:r>
              <a:rPr sz="1270" b="1" spc="-36" dirty="0">
                <a:solidFill>
                  <a:schemeClr val="bg1"/>
                </a:solidFill>
                <a:latin typeface="Calibri"/>
                <a:cs typeface="Calibri"/>
              </a:rPr>
              <a:t> </a:t>
            </a:r>
            <a:r>
              <a:rPr sz="1270" b="1" dirty="0">
                <a:solidFill>
                  <a:schemeClr val="bg1"/>
                </a:solidFill>
                <a:latin typeface="Calibri"/>
                <a:cs typeface="Calibri"/>
              </a:rPr>
              <a:t>of</a:t>
            </a:r>
            <a:r>
              <a:rPr sz="1270" b="1" spc="-36" dirty="0">
                <a:solidFill>
                  <a:schemeClr val="bg1"/>
                </a:solidFill>
                <a:latin typeface="Calibri"/>
                <a:cs typeface="Calibri"/>
              </a:rPr>
              <a:t> </a:t>
            </a:r>
            <a:r>
              <a:rPr sz="1270" b="1" dirty="0">
                <a:solidFill>
                  <a:schemeClr val="bg1"/>
                </a:solidFill>
                <a:latin typeface="Calibri"/>
                <a:cs typeface="Calibri"/>
              </a:rPr>
              <a:t>Joining:</a:t>
            </a:r>
            <a:r>
              <a:rPr sz="1270" b="1" spc="-27" dirty="0">
                <a:solidFill>
                  <a:schemeClr val="bg1"/>
                </a:solidFill>
                <a:latin typeface="Calibri"/>
                <a:cs typeface="Calibri"/>
              </a:rPr>
              <a:t> </a:t>
            </a:r>
            <a:r>
              <a:rPr sz="1270" b="1" dirty="0">
                <a:solidFill>
                  <a:schemeClr val="bg1"/>
                </a:solidFill>
                <a:latin typeface="Calibri"/>
                <a:cs typeface="Calibri"/>
              </a:rPr>
              <a:t>19th</a:t>
            </a:r>
            <a:r>
              <a:rPr sz="1270" b="1" spc="-32" dirty="0">
                <a:solidFill>
                  <a:schemeClr val="bg1"/>
                </a:solidFill>
                <a:latin typeface="Calibri"/>
                <a:cs typeface="Calibri"/>
              </a:rPr>
              <a:t> </a:t>
            </a:r>
            <a:r>
              <a:rPr sz="1270" b="1" dirty="0">
                <a:solidFill>
                  <a:schemeClr val="bg1"/>
                </a:solidFill>
                <a:latin typeface="Calibri"/>
                <a:cs typeface="Calibri"/>
              </a:rPr>
              <a:t>May</a:t>
            </a:r>
            <a:r>
              <a:rPr sz="1270" b="1" spc="-18" dirty="0">
                <a:solidFill>
                  <a:schemeClr val="bg1"/>
                </a:solidFill>
                <a:latin typeface="Calibri"/>
                <a:cs typeface="Calibri"/>
              </a:rPr>
              <a:t> 1988 </a:t>
            </a:r>
            <a:r>
              <a:rPr sz="1270" b="1" spc="-9" dirty="0">
                <a:solidFill>
                  <a:schemeClr val="bg1"/>
                </a:solidFill>
                <a:latin typeface="Calibri"/>
                <a:cs typeface="Calibri"/>
              </a:rPr>
              <a:t>Experience:</a:t>
            </a:r>
            <a:r>
              <a:rPr sz="1270" b="1" spc="18" dirty="0">
                <a:solidFill>
                  <a:schemeClr val="bg1"/>
                </a:solidFill>
                <a:latin typeface="Calibri"/>
                <a:cs typeface="Calibri"/>
              </a:rPr>
              <a:t> </a:t>
            </a:r>
            <a:r>
              <a:rPr sz="1270" b="1" dirty="0">
                <a:solidFill>
                  <a:schemeClr val="bg1"/>
                </a:solidFill>
                <a:latin typeface="Calibri"/>
                <a:cs typeface="Calibri"/>
              </a:rPr>
              <a:t>37</a:t>
            </a:r>
            <a:r>
              <a:rPr sz="1270" b="1" spc="5" dirty="0">
                <a:solidFill>
                  <a:schemeClr val="bg1"/>
                </a:solidFill>
                <a:latin typeface="Calibri"/>
                <a:cs typeface="Calibri"/>
              </a:rPr>
              <a:t> </a:t>
            </a:r>
            <a:r>
              <a:rPr sz="1270" b="1" spc="-18" dirty="0">
                <a:solidFill>
                  <a:schemeClr val="bg1"/>
                </a:solidFill>
                <a:latin typeface="Calibri"/>
                <a:cs typeface="Calibri"/>
              </a:rPr>
              <a:t>years</a:t>
            </a:r>
            <a:endParaRPr sz="1270" dirty="0">
              <a:solidFill>
                <a:schemeClr val="bg1"/>
              </a:solidFill>
              <a:latin typeface="Calibri"/>
              <a:cs typeface="Calibri"/>
            </a:endParaRPr>
          </a:p>
          <a:p>
            <a:pPr marL="11516" marR="3363929" algn="just">
              <a:lnSpc>
                <a:spcPts val="3092"/>
              </a:lnSpc>
              <a:spcBef>
                <a:spcPts val="363"/>
              </a:spcBef>
            </a:pPr>
            <a:r>
              <a:rPr sz="1270" b="1" dirty="0">
                <a:solidFill>
                  <a:schemeClr val="bg1"/>
                </a:solidFill>
                <a:latin typeface="Calibri"/>
                <a:cs typeface="Calibri"/>
              </a:rPr>
              <a:t>Journal</a:t>
            </a:r>
            <a:r>
              <a:rPr sz="1270" b="1" spc="-45" dirty="0">
                <a:solidFill>
                  <a:schemeClr val="bg1"/>
                </a:solidFill>
                <a:latin typeface="Calibri"/>
                <a:cs typeface="Calibri"/>
              </a:rPr>
              <a:t> </a:t>
            </a:r>
            <a:r>
              <a:rPr sz="1270" b="1" dirty="0">
                <a:solidFill>
                  <a:schemeClr val="bg1"/>
                </a:solidFill>
                <a:latin typeface="Calibri"/>
                <a:cs typeface="Calibri"/>
              </a:rPr>
              <a:t>Published:</a:t>
            </a:r>
            <a:r>
              <a:rPr sz="1270" b="1" spc="-36" dirty="0">
                <a:solidFill>
                  <a:schemeClr val="bg1"/>
                </a:solidFill>
                <a:latin typeface="Calibri"/>
                <a:cs typeface="Calibri"/>
              </a:rPr>
              <a:t> </a:t>
            </a:r>
            <a:r>
              <a:rPr sz="1270" b="1" dirty="0">
                <a:solidFill>
                  <a:schemeClr val="bg1"/>
                </a:solidFill>
                <a:latin typeface="Calibri"/>
                <a:cs typeface="Calibri"/>
              </a:rPr>
              <a:t>“Role</a:t>
            </a:r>
            <a:r>
              <a:rPr sz="1270" b="1" spc="-32" dirty="0">
                <a:solidFill>
                  <a:schemeClr val="bg1"/>
                </a:solidFill>
                <a:latin typeface="Calibri"/>
                <a:cs typeface="Calibri"/>
              </a:rPr>
              <a:t> </a:t>
            </a:r>
            <a:r>
              <a:rPr sz="1270" b="1" dirty="0">
                <a:solidFill>
                  <a:schemeClr val="bg1"/>
                </a:solidFill>
                <a:latin typeface="Calibri"/>
                <a:cs typeface="Calibri"/>
              </a:rPr>
              <a:t>of</a:t>
            </a:r>
            <a:r>
              <a:rPr sz="1270" b="1" spc="-50" dirty="0">
                <a:solidFill>
                  <a:schemeClr val="bg1"/>
                </a:solidFill>
                <a:latin typeface="Calibri"/>
                <a:cs typeface="Calibri"/>
              </a:rPr>
              <a:t> </a:t>
            </a:r>
            <a:r>
              <a:rPr sz="1270" b="1" dirty="0">
                <a:solidFill>
                  <a:schemeClr val="bg1"/>
                </a:solidFill>
                <a:latin typeface="Calibri"/>
                <a:cs typeface="Calibri"/>
              </a:rPr>
              <a:t>Human</a:t>
            </a:r>
            <a:r>
              <a:rPr sz="1270" b="1" spc="-41" dirty="0">
                <a:solidFill>
                  <a:schemeClr val="bg1"/>
                </a:solidFill>
                <a:latin typeface="Calibri"/>
                <a:cs typeface="Calibri"/>
              </a:rPr>
              <a:t> </a:t>
            </a:r>
            <a:r>
              <a:rPr sz="1270" b="1" dirty="0">
                <a:solidFill>
                  <a:schemeClr val="bg1"/>
                </a:solidFill>
                <a:latin typeface="Calibri"/>
                <a:cs typeface="Calibri"/>
              </a:rPr>
              <a:t>Rights</a:t>
            </a:r>
            <a:r>
              <a:rPr sz="1270" b="1" spc="-14" dirty="0">
                <a:solidFill>
                  <a:schemeClr val="bg1"/>
                </a:solidFill>
                <a:latin typeface="Calibri"/>
                <a:cs typeface="Calibri"/>
              </a:rPr>
              <a:t> </a:t>
            </a:r>
            <a:r>
              <a:rPr sz="1270" b="1" dirty="0">
                <a:solidFill>
                  <a:schemeClr val="bg1"/>
                </a:solidFill>
                <a:latin typeface="Calibri"/>
                <a:cs typeface="Calibri"/>
              </a:rPr>
              <a:t>in</a:t>
            </a:r>
            <a:r>
              <a:rPr sz="1270" b="1" spc="-45" dirty="0">
                <a:solidFill>
                  <a:schemeClr val="bg1"/>
                </a:solidFill>
                <a:latin typeface="Calibri"/>
                <a:cs typeface="Calibri"/>
              </a:rPr>
              <a:t> </a:t>
            </a:r>
            <a:r>
              <a:rPr sz="1270" b="1" spc="-9" dirty="0">
                <a:solidFill>
                  <a:schemeClr val="bg1"/>
                </a:solidFill>
                <a:latin typeface="Calibri"/>
                <a:cs typeface="Calibri"/>
              </a:rPr>
              <a:t>Present</a:t>
            </a:r>
            <a:r>
              <a:rPr sz="1270" b="1" spc="-45" dirty="0">
                <a:solidFill>
                  <a:schemeClr val="bg1"/>
                </a:solidFill>
                <a:latin typeface="Calibri"/>
                <a:cs typeface="Calibri"/>
              </a:rPr>
              <a:t> </a:t>
            </a:r>
            <a:r>
              <a:rPr sz="1270" b="1" spc="-9" dirty="0">
                <a:solidFill>
                  <a:schemeClr val="bg1"/>
                </a:solidFill>
                <a:latin typeface="Calibri"/>
                <a:cs typeface="Calibri"/>
              </a:rPr>
              <a:t>Time” Workshops</a:t>
            </a:r>
            <a:r>
              <a:rPr sz="1270" b="1" spc="-45" dirty="0">
                <a:solidFill>
                  <a:schemeClr val="bg1"/>
                </a:solidFill>
                <a:latin typeface="Calibri"/>
                <a:cs typeface="Calibri"/>
              </a:rPr>
              <a:t> </a:t>
            </a:r>
            <a:r>
              <a:rPr sz="1270" b="1" dirty="0">
                <a:solidFill>
                  <a:schemeClr val="bg1"/>
                </a:solidFill>
                <a:latin typeface="Calibri"/>
                <a:cs typeface="Calibri"/>
              </a:rPr>
              <a:t>&amp;</a:t>
            </a:r>
            <a:r>
              <a:rPr sz="1270" b="1" spc="-45" dirty="0">
                <a:solidFill>
                  <a:schemeClr val="bg1"/>
                </a:solidFill>
                <a:latin typeface="Calibri"/>
                <a:cs typeface="Calibri"/>
              </a:rPr>
              <a:t> </a:t>
            </a:r>
            <a:r>
              <a:rPr sz="1270" b="1" dirty="0">
                <a:solidFill>
                  <a:schemeClr val="bg1"/>
                </a:solidFill>
                <a:latin typeface="Calibri"/>
                <a:cs typeface="Calibri"/>
              </a:rPr>
              <a:t>Seminars</a:t>
            </a:r>
            <a:r>
              <a:rPr sz="1270" b="1" spc="-27" dirty="0">
                <a:solidFill>
                  <a:schemeClr val="bg1"/>
                </a:solidFill>
                <a:latin typeface="Calibri"/>
                <a:cs typeface="Calibri"/>
              </a:rPr>
              <a:t> </a:t>
            </a:r>
            <a:r>
              <a:rPr sz="1270" b="1" spc="-9" dirty="0">
                <a:solidFill>
                  <a:schemeClr val="bg1"/>
                </a:solidFill>
                <a:latin typeface="Calibri"/>
                <a:cs typeface="Calibri"/>
              </a:rPr>
              <a:t>Attended:</a:t>
            </a:r>
            <a:endParaRPr sz="1270" dirty="0">
              <a:solidFill>
                <a:schemeClr val="bg1"/>
              </a:solidFill>
              <a:latin typeface="Calibri"/>
              <a:cs typeface="Calibri"/>
            </a:endParaRPr>
          </a:p>
          <a:p>
            <a:pPr marL="425530" lvl="1" indent="-206719">
              <a:lnSpc>
                <a:spcPts val="1270"/>
              </a:lnSpc>
              <a:buFont typeface="Symbol"/>
              <a:buChar char=""/>
              <a:tabLst>
                <a:tab pos="425530" algn="l"/>
              </a:tabLst>
            </a:pPr>
            <a:r>
              <a:rPr sz="1270" b="1" dirty="0">
                <a:solidFill>
                  <a:schemeClr val="bg1"/>
                </a:solidFill>
                <a:latin typeface="Calibri"/>
                <a:cs typeface="Calibri"/>
              </a:rPr>
              <a:t>NAAC</a:t>
            </a:r>
            <a:r>
              <a:rPr sz="1270" b="1" spc="-18" dirty="0">
                <a:solidFill>
                  <a:schemeClr val="bg1"/>
                </a:solidFill>
                <a:latin typeface="Calibri"/>
                <a:cs typeface="Calibri"/>
              </a:rPr>
              <a:t> </a:t>
            </a:r>
            <a:r>
              <a:rPr sz="1270" b="1" dirty="0">
                <a:solidFill>
                  <a:schemeClr val="bg1"/>
                </a:solidFill>
                <a:latin typeface="Calibri"/>
                <a:cs typeface="Calibri"/>
              </a:rPr>
              <a:t>Sponsored</a:t>
            </a:r>
            <a:r>
              <a:rPr sz="1270" b="1" spc="-14" dirty="0">
                <a:solidFill>
                  <a:schemeClr val="bg1"/>
                </a:solidFill>
                <a:latin typeface="Calibri"/>
                <a:cs typeface="Calibri"/>
              </a:rPr>
              <a:t> </a:t>
            </a:r>
            <a:r>
              <a:rPr sz="1270" b="1" spc="-9" dirty="0">
                <a:solidFill>
                  <a:schemeClr val="bg1"/>
                </a:solidFill>
                <a:latin typeface="Calibri"/>
                <a:cs typeface="Calibri"/>
              </a:rPr>
              <a:t>National</a:t>
            </a:r>
            <a:r>
              <a:rPr sz="1270" b="1" spc="-18" dirty="0">
                <a:solidFill>
                  <a:schemeClr val="bg1"/>
                </a:solidFill>
                <a:latin typeface="Calibri"/>
                <a:cs typeface="Calibri"/>
              </a:rPr>
              <a:t> </a:t>
            </a:r>
            <a:r>
              <a:rPr sz="1270" b="1" spc="-9" dirty="0">
                <a:solidFill>
                  <a:schemeClr val="bg1"/>
                </a:solidFill>
                <a:latin typeface="Calibri"/>
                <a:cs typeface="Calibri"/>
              </a:rPr>
              <a:t>Workshop</a:t>
            </a:r>
            <a:r>
              <a:rPr sz="1270" b="1" spc="-32" dirty="0">
                <a:solidFill>
                  <a:schemeClr val="bg1"/>
                </a:solidFill>
                <a:latin typeface="Calibri"/>
                <a:cs typeface="Calibri"/>
              </a:rPr>
              <a:t> </a:t>
            </a:r>
            <a:r>
              <a:rPr sz="1270" b="1" dirty="0">
                <a:solidFill>
                  <a:schemeClr val="bg1"/>
                </a:solidFill>
                <a:latin typeface="Calibri"/>
                <a:cs typeface="Calibri"/>
              </a:rPr>
              <a:t>(2013)</a:t>
            </a:r>
            <a:r>
              <a:rPr sz="1270" b="1" spc="-23" dirty="0">
                <a:solidFill>
                  <a:schemeClr val="bg1"/>
                </a:solidFill>
                <a:latin typeface="Calibri"/>
                <a:cs typeface="Calibri"/>
              </a:rPr>
              <a:t> </a:t>
            </a:r>
            <a:r>
              <a:rPr sz="1270" b="1" dirty="0">
                <a:solidFill>
                  <a:schemeClr val="bg1"/>
                </a:solidFill>
                <a:latin typeface="Calibri"/>
                <a:cs typeface="Calibri"/>
              </a:rPr>
              <a:t>–</a:t>
            </a:r>
            <a:r>
              <a:rPr sz="1270" b="1" spc="-9" dirty="0">
                <a:solidFill>
                  <a:schemeClr val="bg1"/>
                </a:solidFill>
                <a:latin typeface="Calibri"/>
                <a:cs typeface="Calibri"/>
              </a:rPr>
              <a:t> Improving</a:t>
            </a:r>
            <a:r>
              <a:rPr sz="1270" b="1" spc="-23" dirty="0">
                <a:solidFill>
                  <a:schemeClr val="bg1"/>
                </a:solidFill>
                <a:latin typeface="Calibri"/>
                <a:cs typeface="Calibri"/>
              </a:rPr>
              <a:t> </a:t>
            </a:r>
            <a:r>
              <a:rPr sz="1270" b="1" dirty="0">
                <a:solidFill>
                  <a:schemeClr val="bg1"/>
                </a:solidFill>
                <a:latin typeface="Calibri"/>
                <a:cs typeface="Calibri"/>
              </a:rPr>
              <a:t>Quality</a:t>
            </a:r>
            <a:r>
              <a:rPr sz="1270" b="1" spc="-27" dirty="0">
                <a:solidFill>
                  <a:schemeClr val="bg1"/>
                </a:solidFill>
                <a:latin typeface="Calibri"/>
                <a:cs typeface="Calibri"/>
              </a:rPr>
              <a:t> </a:t>
            </a:r>
            <a:r>
              <a:rPr sz="1270" b="1" dirty="0">
                <a:solidFill>
                  <a:schemeClr val="bg1"/>
                </a:solidFill>
                <a:latin typeface="Calibri"/>
                <a:cs typeface="Calibri"/>
              </a:rPr>
              <a:t>of</a:t>
            </a:r>
            <a:r>
              <a:rPr sz="1270" b="1" spc="-36" dirty="0">
                <a:solidFill>
                  <a:schemeClr val="bg1"/>
                </a:solidFill>
                <a:latin typeface="Calibri"/>
                <a:cs typeface="Calibri"/>
              </a:rPr>
              <a:t> </a:t>
            </a:r>
            <a:r>
              <a:rPr sz="1270" b="1" spc="-18" dirty="0">
                <a:solidFill>
                  <a:schemeClr val="bg1"/>
                </a:solidFill>
                <a:latin typeface="Calibri"/>
                <a:cs typeface="Calibri"/>
              </a:rPr>
              <a:t>Teaching</a:t>
            </a:r>
            <a:r>
              <a:rPr sz="1270" b="1" spc="-23" dirty="0">
                <a:solidFill>
                  <a:schemeClr val="bg1"/>
                </a:solidFill>
                <a:latin typeface="Calibri"/>
                <a:cs typeface="Calibri"/>
              </a:rPr>
              <a:t> </a:t>
            </a:r>
            <a:r>
              <a:rPr sz="1270" b="1" dirty="0">
                <a:solidFill>
                  <a:schemeClr val="bg1"/>
                </a:solidFill>
                <a:latin typeface="Calibri"/>
                <a:cs typeface="Calibri"/>
              </a:rPr>
              <a:t>and</a:t>
            </a:r>
            <a:r>
              <a:rPr sz="1270" b="1" spc="-32" dirty="0">
                <a:solidFill>
                  <a:schemeClr val="bg1"/>
                </a:solidFill>
                <a:latin typeface="Calibri"/>
                <a:cs typeface="Calibri"/>
              </a:rPr>
              <a:t> </a:t>
            </a:r>
            <a:r>
              <a:rPr sz="1270" b="1" dirty="0">
                <a:solidFill>
                  <a:schemeClr val="bg1"/>
                </a:solidFill>
                <a:latin typeface="Calibri"/>
                <a:cs typeface="Calibri"/>
              </a:rPr>
              <a:t>Learning</a:t>
            </a:r>
            <a:r>
              <a:rPr sz="1270" b="1" spc="-23" dirty="0">
                <a:solidFill>
                  <a:schemeClr val="bg1"/>
                </a:solidFill>
                <a:latin typeface="Calibri"/>
                <a:cs typeface="Calibri"/>
              </a:rPr>
              <a:t> </a:t>
            </a:r>
            <a:r>
              <a:rPr sz="1270" b="1" dirty="0">
                <a:solidFill>
                  <a:schemeClr val="bg1"/>
                </a:solidFill>
                <a:latin typeface="Calibri"/>
                <a:cs typeface="Calibri"/>
              </a:rPr>
              <a:t>in</a:t>
            </a:r>
            <a:r>
              <a:rPr sz="1270" b="1" spc="-32" dirty="0">
                <a:solidFill>
                  <a:schemeClr val="bg1"/>
                </a:solidFill>
                <a:latin typeface="Calibri"/>
                <a:cs typeface="Calibri"/>
              </a:rPr>
              <a:t> </a:t>
            </a:r>
            <a:r>
              <a:rPr sz="1270" b="1" spc="-9" dirty="0">
                <a:solidFill>
                  <a:schemeClr val="bg1"/>
                </a:solidFill>
                <a:latin typeface="Calibri"/>
                <a:cs typeface="Calibri"/>
              </a:rPr>
              <a:t>Classroom</a:t>
            </a:r>
            <a:endParaRPr sz="1270" dirty="0">
              <a:solidFill>
                <a:schemeClr val="bg1"/>
              </a:solidFill>
              <a:latin typeface="Calibri"/>
              <a:cs typeface="Calibri"/>
            </a:endParaRPr>
          </a:p>
          <a:p>
            <a:pPr marL="425530" lvl="1" indent="-206719">
              <a:spcBef>
                <a:spcPts val="86"/>
              </a:spcBef>
              <a:buFont typeface="Symbol"/>
              <a:buChar char=""/>
              <a:tabLst>
                <a:tab pos="425530" algn="l"/>
              </a:tabLst>
            </a:pPr>
            <a:r>
              <a:rPr sz="1270" b="1" dirty="0">
                <a:solidFill>
                  <a:schemeClr val="bg1"/>
                </a:solidFill>
                <a:latin typeface="Calibri"/>
                <a:cs typeface="Calibri"/>
              </a:rPr>
              <a:t>ICMRT</a:t>
            </a:r>
            <a:r>
              <a:rPr sz="1270" b="1" spc="-27" dirty="0">
                <a:solidFill>
                  <a:schemeClr val="bg1"/>
                </a:solidFill>
                <a:latin typeface="Calibri"/>
                <a:cs typeface="Calibri"/>
              </a:rPr>
              <a:t> </a:t>
            </a:r>
            <a:r>
              <a:rPr sz="1270" b="1" dirty="0">
                <a:solidFill>
                  <a:schemeClr val="bg1"/>
                </a:solidFill>
                <a:latin typeface="Calibri"/>
                <a:cs typeface="Calibri"/>
              </a:rPr>
              <a:t>2023</a:t>
            </a:r>
            <a:r>
              <a:rPr sz="1270" b="1" spc="-32" dirty="0">
                <a:solidFill>
                  <a:schemeClr val="bg1"/>
                </a:solidFill>
                <a:latin typeface="Calibri"/>
                <a:cs typeface="Calibri"/>
              </a:rPr>
              <a:t> </a:t>
            </a:r>
            <a:r>
              <a:rPr sz="1270" b="1" dirty="0">
                <a:solidFill>
                  <a:schemeClr val="bg1"/>
                </a:solidFill>
                <a:latin typeface="Calibri"/>
                <a:cs typeface="Calibri"/>
              </a:rPr>
              <a:t>–</a:t>
            </a:r>
            <a:r>
              <a:rPr sz="1270" b="1" spc="-9" dirty="0">
                <a:solidFill>
                  <a:schemeClr val="bg1"/>
                </a:solidFill>
                <a:latin typeface="Calibri"/>
                <a:cs typeface="Calibri"/>
              </a:rPr>
              <a:t> Innovative</a:t>
            </a:r>
            <a:r>
              <a:rPr sz="1270" b="1" spc="-32" dirty="0">
                <a:solidFill>
                  <a:schemeClr val="bg1"/>
                </a:solidFill>
                <a:latin typeface="Calibri"/>
                <a:cs typeface="Calibri"/>
              </a:rPr>
              <a:t> </a:t>
            </a:r>
            <a:r>
              <a:rPr sz="1270" b="1" dirty="0">
                <a:solidFill>
                  <a:schemeClr val="bg1"/>
                </a:solidFill>
                <a:latin typeface="Calibri"/>
                <a:cs typeface="Calibri"/>
              </a:rPr>
              <a:t>Challenges</a:t>
            </a:r>
            <a:r>
              <a:rPr sz="1270" b="1" spc="-14" dirty="0">
                <a:solidFill>
                  <a:schemeClr val="bg1"/>
                </a:solidFill>
                <a:latin typeface="Calibri"/>
                <a:cs typeface="Calibri"/>
              </a:rPr>
              <a:t> </a:t>
            </a:r>
            <a:r>
              <a:rPr sz="1270" b="1" dirty="0">
                <a:solidFill>
                  <a:schemeClr val="bg1"/>
                </a:solidFill>
                <a:latin typeface="Calibri"/>
                <a:cs typeface="Calibri"/>
              </a:rPr>
              <a:t>in</a:t>
            </a:r>
            <a:r>
              <a:rPr sz="1270" b="1" spc="-36" dirty="0">
                <a:solidFill>
                  <a:schemeClr val="bg1"/>
                </a:solidFill>
                <a:latin typeface="Calibri"/>
                <a:cs typeface="Calibri"/>
              </a:rPr>
              <a:t> </a:t>
            </a:r>
            <a:r>
              <a:rPr sz="1270" b="1" spc="-9" dirty="0">
                <a:solidFill>
                  <a:schemeClr val="bg1"/>
                </a:solidFill>
                <a:latin typeface="Calibri"/>
                <a:cs typeface="Calibri"/>
              </a:rPr>
              <a:t>Multidisciplinary</a:t>
            </a:r>
            <a:r>
              <a:rPr sz="1270" b="1" spc="-36" dirty="0">
                <a:solidFill>
                  <a:schemeClr val="bg1"/>
                </a:solidFill>
                <a:latin typeface="Calibri"/>
                <a:cs typeface="Calibri"/>
              </a:rPr>
              <a:t> </a:t>
            </a:r>
            <a:r>
              <a:rPr sz="1270" b="1" dirty="0">
                <a:solidFill>
                  <a:schemeClr val="bg1"/>
                </a:solidFill>
                <a:latin typeface="Calibri"/>
                <a:cs typeface="Calibri"/>
              </a:rPr>
              <a:t>Research</a:t>
            </a:r>
            <a:r>
              <a:rPr sz="1270" b="1" spc="-32" dirty="0">
                <a:solidFill>
                  <a:schemeClr val="bg1"/>
                </a:solidFill>
                <a:latin typeface="Calibri"/>
                <a:cs typeface="Calibri"/>
              </a:rPr>
              <a:t> </a:t>
            </a:r>
            <a:r>
              <a:rPr sz="1270" b="1" dirty="0">
                <a:solidFill>
                  <a:schemeClr val="bg1"/>
                </a:solidFill>
                <a:latin typeface="Calibri"/>
                <a:cs typeface="Calibri"/>
              </a:rPr>
              <a:t>&amp;</a:t>
            </a:r>
            <a:r>
              <a:rPr sz="1270" b="1" spc="-32" dirty="0">
                <a:solidFill>
                  <a:schemeClr val="bg1"/>
                </a:solidFill>
                <a:latin typeface="Calibri"/>
                <a:cs typeface="Calibri"/>
              </a:rPr>
              <a:t> </a:t>
            </a:r>
            <a:r>
              <a:rPr sz="1270" b="1" spc="-9" dirty="0">
                <a:solidFill>
                  <a:schemeClr val="bg1"/>
                </a:solidFill>
                <a:latin typeface="Calibri"/>
                <a:cs typeface="Calibri"/>
              </a:rPr>
              <a:t>Techniques</a:t>
            </a:r>
            <a:endParaRPr sz="1270" dirty="0">
              <a:solidFill>
                <a:schemeClr val="bg1"/>
              </a:solidFill>
              <a:latin typeface="Calibri"/>
              <a:cs typeface="Calibri"/>
            </a:endParaRPr>
          </a:p>
          <a:p>
            <a:pPr marL="425530" lvl="1" indent="-206719">
              <a:spcBef>
                <a:spcPts val="91"/>
              </a:spcBef>
              <a:buFont typeface="Symbol"/>
              <a:buChar char=""/>
              <a:tabLst>
                <a:tab pos="425530" algn="l"/>
              </a:tabLst>
            </a:pPr>
            <a:r>
              <a:rPr sz="1270" b="1" dirty="0">
                <a:solidFill>
                  <a:schemeClr val="bg1"/>
                </a:solidFill>
                <a:latin typeface="Calibri"/>
                <a:cs typeface="Calibri"/>
              </a:rPr>
              <a:t>ERO</a:t>
            </a:r>
            <a:r>
              <a:rPr sz="1270" b="1" spc="-23" dirty="0">
                <a:solidFill>
                  <a:schemeClr val="bg1"/>
                </a:solidFill>
                <a:latin typeface="Calibri"/>
                <a:cs typeface="Calibri"/>
              </a:rPr>
              <a:t> </a:t>
            </a:r>
            <a:r>
              <a:rPr sz="1270" b="1" dirty="0">
                <a:solidFill>
                  <a:schemeClr val="bg1"/>
                </a:solidFill>
                <a:latin typeface="Calibri"/>
                <a:cs typeface="Calibri"/>
              </a:rPr>
              <a:t>Sponsored</a:t>
            </a:r>
            <a:r>
              <a:rPr sz="1270" b="1" spc="-23" dirty="0">
                <a:solidFill>
                  <a:schemeClr val="bg1"/>
                </a:solidFill>
                <a:latin typeface="Calibri"/>
                <a:cs typeface="Calibri"/>
              </a:rPr>
              <a:t> </a:t>
            </a:r>
            <a:r>
              <a:rPr sz="1270" b="1" dirty="0">
                <a:solidFill>
                  <a:schemeClr val="bg1"/>
                </a:solidFill>
                <a:latin typeface="Calibri"/>
                <a:cs typeface="Calibri"/>
              </a:rPr>
              <a:t>National</a:t>
            </a:r>
            <a:r>
              <a:rPr sz="1270" b="1" spc="-23" dirty="0">
                <a:solidFill>
                  <a:schemeClr val="bg1"/>
                </a:solidFill>
                <a:latin typeface="Calibri"/>
                <a:cs typeface="Calibri"/>
              </a:rPr>
              <a:t> </a:t>
            </a:r>
            <a:r>
              <a:rPr sz="1270" b="1" dirty="0">
                <a:solidFill>
                  <a:schemeClr val="bg1"/>
                </a:solidFill>
                <a:latin typeface="Calibri"/>
                <a:cs typeface="Calibri"/>
              </a:rPr>
              <a:t>Seminar</a:t>
            </a:r>
            <a:r>
              <a:rPr sz="1270" b="1" spc="-23" dirty="0">
                <a:solidFill>
                  <a:schemeClr val="bg1"/>
                </a:solidFill>
                <a:latin typeface="Calibri"/>
                <a:cs typeface="Calibri"/>
              </a:rPr>
              <a:t> </a:t>
            </a:r>
            <a:r>
              <a:rPr sz="1270" b="1" dirty="0">
                <a:solidFill>
                  <a:schemeClr val="bg1"/>
                </a:solidFill>
                <a:latin typeface="Calibri"/>
                <a:cs typeface="Calibri"/>
              </a:rPr>
              <a:t>(2014) –</a:t>
            </a:r>
            <a:r>
              <a:rPr sz="1270" b="1" spc="-14" dirty="0">
                <a:solidFill>
                  <a:schemeClr val="bg1"/>
                </a:solidFill>
                <a:latin typeface="Calibri"/>
                <a:cs typeface="Calibri"/>
              </a:rPr>
              <a:t> </a:t>
            </a:r>
            <a:r>
              <a:rPr sz="1270" b="1" spc="-18" dirty="0">
                <a:solidFill>
                  <a:schemeClr val="bg1"/>
                </a:solidFill>
                <a:latin typeface="Calibri"/>
                <a:cs typeface="Calibri"/>
              </a:rPr>
              <a:t>Water</a:t>
            </a:r>
            <a:r>
              <a:rPr sz="1270" b="1" spc="-27" dirty="0">
                <a:solidFill>
                  <a:schemeClr val="bg1"/>
                </a:solidFill>
                <a:latin typeface="Calibri"/>
                <a:cs typeface="Calibri"/>
              </a:rPr>
              <a:t> </a:t>
            </a:r>
            <a:r>
              <a:rPr sz="1270" b="1" spc="-9" dirty="0">
                <a:solidFill>
                  <a:schemeClr val="bg1"/>
                </a:solidFill>
                <a:latin typeface="Calibri"/>
                <a:cs typeface="Calibri"/>
              </a:rPr>
              <a:t>Management</a:t>
            </a:r>
            <a:r>
              <a:rPr sz="1270" b="1" spc="-18" dirty="0">
                <a:solidFill>
                  <a:schemeClr val="bg1"/>
                </a:solidFill>
                <a:latin typeface="Calibri"/>
                <a:cs typeface="Calibri"/>
              </a:rPr>
              <a:t> </a:t>
            </a:r>
            <a:r>
              <a:rPr sz="1270" b="1" dirty="0">
                <a:solidFill>
                  <a:schemeClr val="bg1"/>
                </a:solidFill>
                <a:latin typeface="Calibri"/>
                <a:cs typeface="Calibri"/>
              </a:rPr>
              <a:t>in</a:t>
            </a:r>
            <a:r>
              <a:rPr sz="1270" b="1" spc="-41" dirty="0">
                <a:solidFill>
                  <a:schemeClr val="bg1"/>
                </a:solidFill>
                <a:latin typeface="Calibri"/>
                <a:cs typeface="Calibri"/>
              </a:rPr>
              <a:t> </a:t>
            </a:r>
            <a:r>
              <a:rPr sz="1270" b="1" dirty="0">
                <a:solidFill>
                  <a:schemeClr val="bg1"/>
                </a:solidFill>
                <a:latin typeface="Calibri"/>
                <a:cs typeface="Calibri"/>
              </a:rPr>
              <a:t>the</a:t>
            </a:r>
            <a:r>
              <a:rPr sz="1270" b="1" spc="-27" dirty="0">
                <a:solidFill>
                  <a:schemeClr val="bg1"/>
                </a:solidFill>
                <a:latin typeface="Calibri"/>
                <a:cs typeface="Calibri"/>
              </a:rPr>
              <a:t> </a:t>
            </a:r>
            <a:r>
              <a:rPr sz="1270" b="1" dirty="0">
                <a:solidFill>
                  <a:schemeClr val="bg1"/>
                </a:solidFill>
                <a:latin typeface="Calibri"/>
                <a:cs typeface="Calibri"/>
              </a:rPr>
              <a:t>Service</a:t>
            </a:r>
            <a:r>
              <a:rPr sz="1270" b="1" spc="-36" dirty="0">
                <a:solidFill>
                  <a:schemeClr val="bg1"/>
                </a:solidFill>
                <a:latin typeface="Calibri"/>
                <a:cs typeface="Calibri"/>
              </a:rPr>
              <a:t> </a:t>
            </a:r>
            <a:r>
              <a:rPr sz="1270" b="1" dirty="0">
                <a:solidFill>
                  <a:schemeClr val="bg1"/>
                </a:solidFill>
                <a:latin typeface="Calibri"/>
                <a:cs typeface="Calibri"/>
              </a:rPr>
              <a:t>of</a:t>
            </a:r>
            <a:r>
              <a:rPr sz="1270" b="1" spc="-45" dirty="0">
                <a:solidFill>
                  <a:schemeClr val="bg1"/>
                </a:solidFill>
                <a:latin typeface="Calibri"/>
                <a:cs typeface="Calibri"/>
              </a:rPr>
              <a:t> </a:t>
            </a:r>
            <a:r>
              <a:rPr sz="1270" b="1" spc="-9" dirty="0">
                <a:solidFill>
                  <a:schemeClr val="bg1"/>
                </a:solidFill>
                <a:latin typeface="Calibri"/>
                <a:cs typeface="Calibri"/>
              </a:rPr>
              <a:t>Mankind</a:t>
            </a:r>
            <a:endParaRPr sz="1270" dirty="0">
              <a:solidFill>
                <a:schemeClr val="bg1"/>
              </a:solidFill>
              <a:latin typeface="Calibri"/>
              <a:cs typeface="Calibri"/>
            </a:endParaRPr>
          </a:p>
          <a:p>
            <a:pPr marL="425530" lvl="1" indent="-206719">
              <a:spcBef>
                <a:spcPts val="630"/>
              </a:spcBef>
              <a:buSzPct val="142857"/>
              <a:buFont typeface="Symbol"/>
              <a:buChar char=""/>
              <a:tabLst>
                <a:tab pos="425530" algn="l"/>
              </a:tabLst>
            </a:pPr>
            <a:r>
              <a:rPr sz="1270" b="1" dirty="0">
                <a:solidFill>
                  <a:schemeClr val="bg1"/>
                </a:solidFill>
                <a:latin typeface="Calibri"/>
                <a:cs typeface="Calibri"/>
              </a:rPr>
              <a:t>Vidya</a:t>
            </a:r>
            <a:r>
              <a:rPr sz="1270" b="1" spc="-36" dirty="0">
                <a:solidFill>
                  <a:schemeClr val="bg1"/>
                </a:solidFill>
                <a:latin typeface="Calibri"/>
                <a:cs typeface="Calibri"/>
              </a:rPr>
              <a:t> </a:t>
            </a:r>
            <a:r>
              <a:rPr sz="1270" b="1" dirty="0">
                <a:solidFill>
                  <a:schemeClr val="bg1"/>
                </a:solidFill>
                <a:latin typeface="Calibri"/>
                <a:cs typeface="Calibri"/>
              </a:rPr>
              <a:t>Bharti</a:t>
            </a:r>
            <a:r>
              <a:rPr sz="1270" b="1" spc="-36" dirty="0">
                <a:solidFill>
                  <a:schemeClr val="bg1"/>
                </a:solidFill>
                <a:latin typeface="Calibri"/>
                <a:cs typeface="Calibri"/>
              </a:rPr>
              <a:t> </a:t>
            </a:r>
            <a:r>
              <a:rPr sz="1270" b="1" spc="-9" dirty="0">
                <a:solidFill>
                  <a:schemeClr val="bg1"/>
                </a:solidFill>
                <a:latin typeface="Calibri"/>
                <a:cs typeface="Calibri"/>
              </a:rPr>
              <a:t>Sanskriti</a:t>
            </a:r>
            <a:r>
              <a:rPr sz="1270" b="1" spc="-27" dirty="0">
                <a:solidFill>
                  <a:schemeClr val="bg1"/>
                </a:solidFill>
                <a:latin typeface="Calibri"/>
                <a:cs typeface="Calibri"/>
              </a:rPr>
              <a:t> </a:t>
            </a:r>
            <a:r>
              <a:rPr sz="1270" b="1" dirty="0">
                <a:solidFill>
                  <a:schemeClr val="bg1"/>
                </a:solidFill>
                <a:latin typeface="Calibri"/>
                <a:cs typeface="Calibri"/>
              </a:rPr>
              <a:t>Shiksha</a:t>
            </a:r>
            <a:r>
              <a:rPr sz="1270" b="1" spc="-18" dirty="0">
                <a:solidFill>
                  <a:schemeClr val="bg1"/>
                </a:solidFill>
                <a:latin typeface="Calibri"/>
                <a:cs typeface="Calibri"/>
              </a:rPr>
              <a:t> </a:t>
            </a:r>
            <a:r>
              <a:rPr sz="1270" b="1" dirty="0">
                <a:solidFill>
                  <a:schemeClr val="bg1"/>
                </a:solidFill>
                <a:latin typeface="Calibri"/>
                <a:cs typeface="Calibri"/>
              </a:rPr>
              <a:t>Sansthan,</a:t>
            </a:r>
            <a:r>
              <a:rPr sz="1270" b="1" spc="-27" dirty="0">
                <a:solidFill>
                  <a:schemeClr val="bg1"/>
                </a:solidFill>
                <a:latin typeface="Calibri"/>
                <a:cs typeface="Calibri"/>
              </a:rPr>
              <a:t> </a:t>
            </a:r>
            <a:r>
              <a:rPr sz="1270" b="1" spc="-9" dirty="0">
                <a:solidFill>
                  <a:schemeClr val="bg1"/>
                </a:solidFill>
                <a:latin typeface="Calibri"/>
                <a:cs typeface="Calibri"/>
              </a:rPr>
              <a:t>Kurukshetra </a:t>
            </a:r>
            <a:r>
              <a:rPr sz="1270" b="1" dirty="0">
                <a:solidFill>
                  <a:schemeClr val="bg1"/>
                </a:solidFill>
                <a:latin typeface="Calibri"/>
                <a:cs typeface="Calibri"/>
              </a:rPr>
              <a:t>–</a:t>
            </a:r>
            <a:r>
              <a:rPr sz="1270" b="1" spc="-36" dirty="0">
                <a:solidFill>
                  <a:schemeClr val="bg1"/>
                </a:solidFill>
                <a:latin typeface="Calibri"/>
                <a:cs typeface="Calibri"/>
              </a:rPr>
              <a:t> </a:t>
            </a:r>
            <a:r>
              <a:rPr sz="1270" b="1" spc="-9" dirty="0">
                <a:solidFill>
                  <a:schemeClr val="bg1"/>
                </a:solidFill>
                <a:latin typeface="Calibri"/>
                <a:cs typeface="Calibri"/>
              </a:rPr>
              <a:t>Workshop</a:t>
            </a:r>
            <a:r>
              <a:rPr sz="1270" b="1" spc="-45" dirty="0">
                <a:solidFill>
                  <a:schemeClr val="bg1"/>
                </a:solidFill>
                <a:latin typeface="Calibri"/>
                <a:cs typeface="Calibri"/>
              </a:rPr>
              <a:t> </a:t>
            </a:r>
            <a:r>
              <a:rPr sz="1270" b="1" dirty="0">
                <a:solidFill>
                  <a:schemeClr val="bg1"/>
                </a:solidFill>
                <a:latin typeface="Calibri"/>
                <a:cs typeface="Calibri"/>
              </a:rPr>
              <a:t>on</a:t>
            </a:r>
            <a:r>
              <a:rPr sz="1270" b="1" spc="-27" dirty="0">
                <a:solidFill>
                  <a:schemeClr val="bg1"/>
                </a:solidFill>
                <a:latin typeface="Calibri"/>
                <a:cs typeface="Calibri"/>
              </a:rPr>
              <a:t> </a:t>
            </a:r>
            <a:r>
              <a:rPr sz="1270" b="1" dirty="0">
                <a:solidFill>
                  <a:schemeClr val="bg1"/>
                </a:solidFill>
                <a:latin typeface="Calibri"/>
                <a:cs typeface="Calibri"/>
              </a:rPr>
              <a:t>Indian</a:t>
            </a:r>
            <a:r>
              <a:rPr sz="1270" b="1" spc="-41" dirty="0">
                <a:solidFill>
                  <a:schemeClr val="bg1"/>
                </a:solidFill>
                <a:latin typeface="Calibri"/>
                <a:cs typeface="Calibri"/>
              </a:rPr>
              <a:t> </a:t>
            </a:r>
            <a:r>
              <a:rPr sz="1270" b="1" dirty="0">
                <a:solidFill>
                  <a:schemeClr val="bg1"/>
                </a:solidFill>
                <a:latin typeface="Calibri"/>
                <a:cs typeface="Calibri"/>
              </a:rPr>
              <a:t>Moral</a:t>
            </a:r>
            <a:r>
              <a:rPr sz="1270" b="1" spc="-45" dirty="0">
                <a:solidFill>
                  <a:schemeClr val="bg1"/>
                </a:solidFill>
                <a:latin typeface="Calibri"/>
                <a:cs typeface="Calibri"/>
              </a:rPr>
              <a:t> </a:t>
            </a:r>
            <a:r>
              <a:rPr sz="1270" b="1" spc="-9" dirty="0">
                <a:solidFill>
                  <a:schemeClr val="bg1"/>
                </a:solidFill>
                <a:latin typeface="Calibri"/>
                <a:cs typeface="Calibri"/>
              </a:rPr>
              <a:t>Value</a:t>
            </a:r>
            <a:endParaRPr sz="1270" dirty="0">
              <a:solidFill>
                <a:schemeClr val="bg1"/>
              </a:solidFill>
              <a:latin typeface="Calibri"/>
              <a:cs typeface="Calibri"/>
            </a:endParaRPr>
          </a:p>
        </p:txBody>
      </p:sp>
      <p:sp>
        <p:nvSpPr>
          <p:cNvPr id="4" name="object 4"/>
          <p:cNvSpPr txBox="1"/>
          <p:nvPr/>
        </p:nvSpPr>
        <p:spPr>
          <a:xfrm>
            <a:off x="1598612" y="5616616"/>
            <a:ext cx="7301380" cy="458743"/>
          </a:xfrm>
          <a:prstGeom prst="rect">
            <a:avLst/>
          </a:prstGeom>
          <a:solidFill>
            <a:schemeClr val="accent5">
              <a:lumMod val="75000"/>
            </a:schemeClr>
          </a:solidFill>
        </p:spPr>
        <p:txBody>
          <a:bodyPr vert="horz" wrap="square" lIns="0" tIns="12092" rIns="0" bIns="0" rtlCol="0">
            <a:spAutoFit/>
          </a:bodyPr>
          <a:lstStyle/>
          <a:p>
            <a:pPr marL="11516">
              <a:spcBef>
                <a:spcPts val="95"/>
              </a:spcBef>
            </a:pPr>
            <a:r>
              <a:rPr sz="1451" b="1" dirty="0">
                <a:solidFill>
                  <a:schemeClr val="bg1"/>
                </a:solidFill>
                <a:latin typeface="Calibri"/>
                <a:cs typeface="Calibri"/>
              </a:rPr>
              <a:t>2.</a:t>
            </a:r>
            <a:r>
              <a:rPr sz="1451" b="1" spc="159" dirty="0">
                <a:solidFill>
                  <a:schemeClr val="bg1"/>
                </a:solidFill>
                <a:latin typeface="Calibri"/>
                <a:cs typeface="Calibri"/>
              </a:rPr>
              <a:t> </a:t>
            </a:r>
            <a:r>
              <a:rPr sz="1451" b="1" u="sng" spc="-18" dirty="0">
                <a:solidFill>
                  <a:schemeClr val="bg1"/>
                </a:solidFill>
                <a:uFill>
                  <a:solidFill>
                    <a:srgbClr val="000000"/>
                  </a:solidFill>
                </a:uFill>
                <a:latin typeface="Calibri"/>
                <a:cs typeface="Calibri"/>
              </a:rPr>
              <a:t>Prof.</a:t>
            </a:r>
            <a:r>
              <a:rPr sz="1451" b="1" u="sng" spc="-9" dirty="0">
                <a:solidFill>
                  <a:schemeClr val="bg1"/>
                </a:solidFill>
                <a:uFill>
                  <a:solidFill>
                    <a:srgbClr val="000000"/>
                  </a:solidFill>
                </a:uFill>
                <a:latin typeface="Calibri"/>
                <a:cs typeface="Calibri"/>
              </a:rPr>
              <a:t> Rameshwar </a:t>
            </a:r>
            <a:r>
              <a:rPr sz="1451" b="1" u="sng" spc="-18" dirty="0">
                <a:solidFill>
                  <a:schemeClr val="bg1"/>
                </a:solidFill>
                <a:uFill>
                  <a:solidFill>
                    <a:srgbClr val="000000"/>
                  </a:solidFill>
                </a:uFill>
                <a:latin typeface="Calibri"/>
                <a:cs typeface="Calibri"/>
              </a:rPr>
              <a:t>Rana</a:t>
            </a:r>
            <a:endParaRPr sz="1451" dirty="0">
              <a:solidFill>
                <a:schemeClr val="bg1"/>
              </a:solidFill>
              <a:latin typeface="Calibri"/>
              <a:cs typeface="Calibri"/>
            </a:endParaRPr>
          </a:p>
          <a:p>
            <a:pPr marL="218235">
              <a:spcBef>
                <a:spcPts val="23"/>
              </a:spcBef>
            </a:pPr>
            <a:r>
              <a:rPr sz="1451" b="1" u="sng" dirty="0">
                <a:solidFill>
                  <a:schemeClr val="bg1"/>
                </a:solidFill>
                <a:uFill>
                  <a:solidFill>
                    <a:srgbClr val="000000"/>
                  </a:solidFill>
                </a:uFill>
                <a:latin typeface="Calibri"/>
                <a:cs typeface="Calibri"/>
              </a:rPr>
              <a:t>Department</a:t>
            </a:r>
            <a:r>
              <a:rPr sz="1451" b="1" u="sng" spc="-18" dirty="0">
                <a:solidFill>
                  <a:schemeClr val="bg1"/>
                </a:solidFill>
                <a:uFill>
                  <a:solidFill>
                    <a:srgbClr val="000000"/>
                  </a:solidFill>
                </a:uFill>
                <a:latin typeface="Calibri"/>
                <a:cs typeface="Calibri"/>
              </a:rPr>
              <a:t> </a:t>
            </a:r>
            <a:r>
              <a:rPr sz="1451" b="1" u="sng" dirty="0">
                <a:solidFill>
                  <a:schemeClr val="bg1"/>
                </a:solidFill>
                <a:uFill>
                  <a:solidFill>
                    <a:srgbClr val="000000"/>
                  </a:solidFill>
                </a:uFill>
                <a:latin typeface="Calibri"/>
                <a:cs typeface="Calibri"/>
              </a:rPr>
              <a:t>of</a:t>
            </a:r>
            <a:r>
              <a:rPr sz="1451" b="1" u="sng" spc="-23" dirty="0">
                <a:solidFill>
                  <a:schemeClr val="bg1"/>
                </a:solidFill>
                <a:uFill>
                  <a:solidFill>
                    <a:srgbClr val="000000"/>
                  </a:solidFill>
                </a:uFill>
                <a:latin typeface="Calibri"/>
                <a:cs typeface="Calibri"/>
              </a:rPr>
              <a:t> </a:t>
            </a:r>
            <a:r>
              <a:rPr sz="1451" b="1" u="sng" spc="-9" dirty="0">
                <a:solidFill>
                  <a:schemeClr val="bg1"/>
                </a:solidFill>
                <a:uFill>
                  <a:solidFill>
                    <a:srgbClr val="000000"/>
                  </a:solidFill>
                </a:uFill>
                <a:latin typeface="Calibri"/>
                <a:cs typeface="Calibri"/>
              </a:rPr>
              <a:t>Political</a:t>
            </a:r>
            <a:r>
              <a:rPr sz="1451" b="1" u="sng" spc="-27" dirty="0">
                <a:solidFill>
                  <a:schemeClr val="bg1"/>
                </a:solidFill>
                <a:uFill>
                  <a:solidFill>
                    <a:srgbClr val="000000"/>
                  </a:solidFill>
                </a:uFill>
                <a:latin typeface="Calibri"/>
                <a:cs typeface="Calibri"/>
              </a:rPr>
              <a:t> </a:t>
            </a:r>
            <a:r>
              <a:rPr sz="1451" b="1" u="sng" spc="-9" dirty="0">
                <a:solidFill>
                  <a:schemeClr val="bg1"/>
                </a:solidFill>
                <a:uFill>
                  <a:solidFill>
                    <a:srgbClr val="000000"/>
                  </a:solidFill>
                </a:uFill>
                <a:latin typeface="Calibri"/>
                <a:cs typeface="Calibri"/>
              </a:rPr>
              <a:t>Science</a:t>
            </a:r>
            <a:endParaRPr sz="1451" dirty="0">
              <a:solidFill>
                <a:schemeClr val="bg1"/>
              </a:solidFill>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8212" y="765567"/>
            <a:ext cx="8704107" cy="687446"/>
          </a:xfrm>
          <a:prstGeom prst="rect">
            <a:avLst/>
          </a:prstGeom>
        </p:spPr>
        <p:txBody>
          <a:bodyPr vert="horz" wrap="square" lIns="0" tIns="10365" rIns="0" bIns="0" rtlCol="0" anchor="ctr">
            <a:spAutoFit/>
          </a:bodyPr>
          <a:lstStyle/>
          <a:p>
            <a:pPr marL="11516">
              <a:spcBef>
                <a:spcPts val="82"/>
              </a:spcBef>
            </a:pPr>
            <a:r>
              <a:rPr dirty="0"/>
              <a:t>Subject’s</a:t>
            </a:r>
            <a:r>
              <a:rPr spc="-63" dirty="0"/>
              <a:t> </a:t>
            </a:r>
            <a:r>
              <a:rPr spc="-9" dirty="0"/>
              <a:t>Scope-</a:t>
            </a:r>
          </a:p>
        </p:txBody>
      </p:sp>
      <p:sp>
        <p:nvSpPr>
          <p:cNvPr id="3" name="object 3"/>
          <p:cNvSpPr txBox="1"/>
          <p:nvPr/>
        </p:nvSpPr>
        <p:spPr>
          <a:xfrm>
            <a:off x="1797632" y="2514600"/>
            <a:ext cx="7725780" cy="1120014"/>
          </a:xfrm>
          <a:prstGeom prst="rect">
            <a:avLst/>
          </a:prstGeom>
        </p:spPr>
        <p:txBody>
          <a:bodyPr vert="horz" wrap="square" lIns="0" tIns="12092" rIns="0" bIns="0" rtlCol="0">
            <a:spAutoFit/>
          </a:bodyPr>
          <a:lstStyle/>
          <a:p>
            <a:pPr marL="11516">
              <a:spcBef>
                <a:spcPts val="95"/>
              </a:spcBef>
            </a:pPr>
            <a:r>
              <a:rPr sz="997" b="1" spc="-9" dirty="0">
                <a:latin typeface="Calibri"/>
                <a:cs typeface="Calibri"/>
              </a:rPr>
              <a:t>Political</a:t>
            </a:r>
            <a:r>
              <a:rPr sz="997" b="1" spc="-36" dirty="0">
                <a:latin typeface="Calibri"/>
                <a:cs typeface="Calibri"/>
              </a:rPr>
              <a:t> </a:t>
            </a:r>
            <a:r>
              <a:rPr sz="997" b="1" dirty="0">
                <a:latin typeface="Calibri"/>
                <a:cs typeface="Calibri"/>
              </a:rPr>
              <a:t>Theory</a:t>
            </a:r>
            <a:r>
              <a:rPr sz="997" b="1" spc="-9" dirty="0">
                <a:latin typeface="Calibri"/>
                <a:cs typeface="Calibri"/>
              </a:rPr>
              <a:t> </a:t>
            </a:r>
            <a:r>
              <a:rPr sz="997" dirty="0">
                <a:latin typeface="Calibri"/>
                <a:cs typeface="Calibri"/>
              </a:rPr>
              <a:t>–</a:t>
            </a:r>
            <a:r>
              <a:rPr sz="997" spc="-27" dirty="0">
                <a:latin typeface="Calibri"/>
                <a:cs typeface="Calibri"/>
              </a:rPr>
              <a:t> </a:t>
            </a:r>
            <a:r>
              <a:rPr sz="997" dirty="0">
                <a:latin typeface="Calibri"/>
                <a:cs typeface="Calibri"/>
              </a:rPr>
              <a:t>Studies</a:t>
            </a:r>
            <a:r>
              <a:rPr sz="997" spc="-23" dirty="0">
                <a:latin typeface="Calibri"/>
                <a:cs typeface="Calibri"/>
              </a:rPr>
              <a:t> </a:t>
            </a:r>
            <a:r>
              <a:rPr sz="997" dirty="0">
                <a:latin typeface="Calibri"/>
                <a:cs typeface="Calibri"/>
              </a:rPr>
              <a:t>concepts</a:t>
            </a:r>
            <a:r>
              <a:rPr sz="997" spc="-5" dirty="0">
                <a:latin typeface="Calibri"/>
                <a:cs typeface="Calibri"/>
              </a:rPr>
              <a:t> </a:t>
            </a:r>
            <a:r>
              <a:rPr sz="997" dirty="0">
                <a:latin typeface="Calibri"/>
                <a:cs typeface="Calibri"/>
              </a:rPr>
              <a:t>like</a:t>
            </a:r>
            <a:r>
              <a:rPr sz="997" spc="-27" dirty="0">
                <a:latin typeface="Calibri"/>
                <a:cs typeface="Calibri"/>
              </a:rPr>
              <a:t> </a:t>
            </a:r>
            <a:r>
              <a:rPr sz="997" spc="-9" dirty="0">
                <a:latin typeface="Calibri"/>
                <a:cs typeface="Calibri"/>
              </a:rPr>
              <a:t>liberty,</a:t>
            </a:r>
            <a:r>
              <a:rPr sz="997" spc="-36" dirty="0">
                <a:latin typeface="Calibri"/>
                <a:cs typeface="Calibri"/>
              </a:rPr>
              <a:t> </a:t>
            </a:r>
            <a:r>
              <a:rPr sz="997" dirty="0">
                <a:latin typeface="Calibri"/>
                <a:cs typeface="Calibri"/>
              </a:rPr>
              <a:t>justice,</a:t>
            </a:r>
            <a:r>
              <a:rPr sz="997" spc="-5" dirty="0">
                <a:latin typeface="Calibri"/>
                <a:cs typeface="Calibri"/>
              </a:rPr>
              <a:t> </a:t>
            </a:r>
            <a:r>
              <a:rPr sz="997" spc="-9" dirty="0">
                <a:latin typeface="Calibri"/>
                <a:cs typeface="Calibri"/>
              </a:rPr>
              <a:t>equality,</a:t>
            </a:r>
            <a:r>
              <a:rPr sz="997" spc="-36" dirty="0">
                <a:latin typeface="Calibri"/>
                <a:cs typeface="Calibri"/>
              </a:rPr>
              <a:t> </a:t>
            </a:r>
            <a:r>
              <a:rPr sz="997" dirty="0">
                <a:latin typeface="Calibri"/>
                <a:cs typeface="Calibri"/>
              </a:rPr>
              <a:t>and</a:t>
            </a:r>
            <a:r>
              <a:rPr sz="997" spc="-27" dirty="0">
                <a:latin typeface="Calibri"/>
                <a:cs typeface="Calibri"/>
              </a:rPr>
              <a:t> </a:t>
            </a:r>
            <a:r>
              <a:rPr sz="997" spc="-9" dirty="0">
                <a:latin typeface="Calibri"/>
                <a:cs typeface="Calibri"/>
              </a:rPr>
              <a:t>rights.</a:t>
            </a:r>
            <a:endParaRPr sz="997" dirty="0">
              <a:latin typeface="Calibri"/>
              <a:cs typeface="Calibri"/>
            </a:endParaRPr>
          </a:p>
          <a:p>
            <a:pPr>
              <a:spcBef>
                <a:spcPts val="218"/>
              </a:spcBef>
            </a:pPr>
            <a:endParaRPr sz="997" dirty="0">
              <a:latin typeface="Calibri"/>
              <a:cs typeface="Calibri"/>
            </a:endParaRPr>
          </a:p>
          <a:p>
            <a:pPr marL="11516"/>
            <a:r>
              <a:rPr sz="997" b="1" spc="-9" dirty="0">
                <a:latin typeface="Calibri"/>
                <a:cs typeface="Calibri"/>
              </a:rPr>
              <a:t>Comparative</a:t>
            </a:r>
            <a:r>
              <a:rPr sz="997" b="1" spc="-36" dirty="0">
                <a:latin typeface="Calibri"/>
                <a:cs typeface="Calibri"/>
              </a:rPr>
              <a:t> </a:t>
            </a:r>
            <a:r>
              <a:rPr sz="997" b="1" spc="-9" dirty="0">
                <a:latin typeface="Calibri"/>
                <a:cs typeface="Calibri"/>
              </a:rPr>
              <a:t>Politics</a:t>
            </a:r>
            <a:r>
              <a:rPr sz="997" b="1" spc="-23" dirty="0">
                <a:latin typeface="Calibri"/>
                <a:cs typeface="Calibri"/>
              </a:rPr>
              <a:t> </a:t>
            </a:r>
            <a:r>
              <a:rPr sz="997" dirty="0">
                <a:latin typeface="Calibri"/>
                <a:cs typeface="Calibri"/>
              </a:rPr>
              <a:t>–</a:t>
            </a:r>
            <a:r>
              <a:rPr sz="997" spc="-32" dirty="0">
                <a:latin typeface="Calibri"/>
                <a:cs typeface="Calibri"/>
              </a:rPr>
              <a:t> </a:t>
            </a:r>
            <a:r>
              <a:rPr sz="997" dirty="0">
                <a:latin typeface="Calibri"/>
                <a:cs typeface="Calibri"/>
              </a:rPr>
              <a:t>Compares</a:t>
            </a:r>
            <a:r>
              <a:rPr sz="997" spc="-27" dirty="0">
                <a:latin typeface="Calibri"/>
                <a:cs typeface="Calibri"/>
              </a:rPr>
              <a:t> </a:t>
            </a:r>
            <a:r>
              <a:rPr sz="997" dirty="0">
                <a:latin typeface="Calibri"/>
                <a:cs typeface="Calibri"/>
              </a:rPr>
              <a:t>governments,</a:t>
            </a:r>
            <a:r>
              <a:rPr sz="997" spc="-41" dirty="0">
                <a:latin typeface="Calibri"/>
                <a:cs typeface="Calibri"/>
              </a:rPr>
              <a:t> </a:t>
            </a:r>
            <a:r>
              <a:rPr sz="997" dirty="0">
                <a:latin typeface="Calibri"/>
                <a:cs typeface="Calibri"/>
              </a:rPr>
              <a:t>political</a:t>
            </a:r>
            <a:r>
              <a:rPr sz="997" spc="-27" dirty="0">
                <a:latin typeface="Calibri"/>
                <a:cs typeface="Calibri"/>
              </a:rPr>
              <a:t> </a:t>
            </a:r>
            <a:r>
              <a:rPr sz="997" dirty="0">
                <a:latin typeface="Calibri"/>
                <a:cs typeface="Calibri"/>
              </a:rPr>
              <a:t>systems,</a:t>
            </a:r>
            <a:r>
              <a:rPr sz="997" spc="-41" dirty="0">
                <a:latin typeface="Calibri"/>
                <a:cs typeface="Calibri"/>
              </a:rPr>
              <a:t> </a:t>
            </a:r>
            <a:r>
              <a:rPr sz="997" dirty="0">
                <a:latin typeface="Calibri"/>
                <a:cs typeface="Calibri"/>
              </a:rPr>
              <a:t>and</a:t>
            </a:r>
            <a:r>
              <a:rPr sz="997" spc="-32" dirty="0">
                <a:latin typeface="Calibri"/>
                <a:cs typeface="Calibri"/>
              </a:rPr>
              <a:t> </a:t>
            </a:r>
            <a:r>
              <a:rPr sz="997" dirty="0">
                <a:latin typeface="Calibri"/>
                <a:cs typeface="Calibri"/>
              </a:rPr>
              <a:t>institutions</a:t>
            </a:r>
            <a:r>
              <a:rPr sz="997" spc="-27" dirty="0">
                <a:latin typeface="Calibri"/>
                <a:cs typeface="Calibri"/>
              </a:rPr>
              <a:t> </a:t>
            </a:r>
            <a:r>
              <a:rPr sz="997" dirty="0">
                <a:latin typeface="Calibri"/>
                <a:cs typeface="Calibri"/>
              </a:rPr>
              <a:t>across</a:t>
            </a:r>
            <a:r>
              <a:rPr sz="997" spc="-32" dirty="0">
                <a:latin typeface="Calibri"/>
                <a:cs typeface="Calibri"/>
              </a:rPr>
              <a:t> </a:t>
            </a:r>
            <a:r>
              <a:rPr sz="997" spc="-9" dirty="0">
                <a:latin typeface="Calibri"/>
                <a:cs typeface="Calibri"/>
              </a:rPr>
              <a:t>countries.</a:t>
            </a:r>
            <a:endParaRPr sz="997" dirty="0">
              <a:latin typeface="Calibri"/>
              <a:cs typeface="Calibri"/>
            </a:endParaRPr>
          </a:p>
          <a:p>
            <a:pPr marL="11516" marR="385798">
              <a:lnSpc>
                <a:spcPct val="219200"/>
              </a:lnSpc>
              <a:spcBef>
                <a:spcPts val="9"/>
              </a:spcBef>
            </a:pPr>
            <a:r>
              <a:rPr sz="997" b="1" spc="-9" dirty="0">
                <a:latin typeface="Calibri"/>
                <a:cs typeface="Calibri"/>
              </a:rPr>
              <a:t>International Relations</a:t>
            </a:r>
            <a:r>
              <a:rPr sz="997" b="1" spc="9" dirty="0">
                <a:latin typeface="Calibri"/>
                <a:cs typeface="Calibri"/>
              </a:rPr>
              <a:t> </a:t>
            </a:r>
            <a:r>
              <a:rPr sz="997" dirty="0">
                <a:latin typeface="Calibri"/>
                <a:cs typeface="Calibri"/>
              </a:rPr>
              <a:t>–</a:t>
            </a:r>
            <a:r>
              <a:rPr sz="997" spc="5" dirty="0">
                <a:latin typeface="Calibri"/>
                <a:cs typeface="Calibri"/>
              </a:rPr>
              <a:t> </a:t>
            </a:r>
            <a:r>
              <a:rPr sz="997" dirty="0">
                <a:latin typeface="Calibri"/>
                <a:cs typeface="Calibri"/>
              </a:rPr>
              <a:t>Analyses </a:t>
            </a:r>
            <a:r>
              <a:rPr sz="997" spc="-9" dirty="0">
                <a:latin typeface="Calibri"/>
                <a:cs typeface="Calibri"/>
              </a:rPr>
              <a:t>relations</a:t>
            </a:r>
            <a:r>
              <a:rPr sz="997" dirty="0">
                <a:latin typeface="Calibri"/>
                <a:cs typeface="Calibri"/>
              </a:rPr>
              <a:t> </a:t>
            </a:r>
            <a:r>
              <a:rPr sz="997" spc="-9" dirty="0">
                <a:latin typeface="Calibri"/>
                <a:cs typeface="Calibri"/>
              </a:rPr>
              <a:t>between</a:t>
            </a:r>
            <a:r>
              <a:rPr sz="997" spc="-5" dirty="0">
                <a:latin typeface="Calibri"/>
                <a:cs typeface="Calibri"/>
              </a:rPr>
              <a:t> </a:t>
            </a:r>
            <a:r>
              <a:rPr sz="997" dirty="0">
                <a:latin typeface="Calibri"/>
                <a:cs typeface="Calibri"/>
              </a:rPr>
              <a:t>nations,</a:t>
            </a:r>
            <a:r>
              <a:rPr sz="997" spc="-9" dirty="0">
                <a:latin typeface="Calibri"/>
                <a:cs typeface="Calibri"/>
              </a:rPr>
              <a:t> diplomacy,</a:t>
            </a:r>
            <a:r>
              <a:rPr sz="997" spc="-14" dirty="0">
                <a:latin typeface="Calibri"/>
                <a:cs typeface="Calibri"/>
              </a:rPr>
              <a:t> </a:t>
            </a:r>
            <a:r>
              <a:rPr sz="997" dirty="0">
                <a:latin typeface="Calibri"/>
                <a:cs typeface="Calibri"/>
              </a:rPr>
              <a:t>and</a:t>
            </a:r>
            <a:r>
              <a:rPr sz="997" spc="-5" dirty="0">
                <a:latin typeface="Calibri"/>
                <a:cs typeface="Calibri"/>
              </a:rPr>
              <a:t> </a:t>
            </a:r>
            <a:r>
              <a:rPr sz="997" dirty="0">
                <a:latin typeface="Calibri"/>
                <a:cs typeface="Calibri"/>
              </a:rPr>
              <a:t>global</a:t>
            </a:r>
            <a:r>
              <a:rPr sz="997" spc="9" dirty="0">
                <a:latin typeface="Calibri"/>
                <a:cs typeface="Calibri"/>
              </a:rPr>
              <a:t> </a:t>
            </a:r>
            <a:r>
              <a:rPr sz="997" spc="-9" dirty="0">
                <a:latin typeface="Calibri"/>
                <a:cs typeface="Calibri"/>
              </a:rPr>
              <a:t>issues. </a:t>
            </a:r>
            <a:r>
              <a:rPr sz="997" b="1" dirty="0">
                <a:latin typeface="Calibri"/>
                <a:cs typeface="Calibri"/>
              </a:rPr>
              <a:t>Public</a:t>
            </a:r>
            <a:r>
              <a:rPr sz="997" b="1" spc="-9" dirty="0">
                <a:latin typeface="Calibri"/>
                <a:cs typeface="Calibri"/>
              </a:rPr>
              <a:t> Administration</a:t>
            </a:r>
            <a:r>
              <a:rPr sz="997" b="1" spc="23" dirty="0">
                <a:latin typeface="Calibri"/>
                <a:cs typeface="Calibri"/>
              </a:rPr>
              <a:t> </a:t>
            </a:r>
            <a:r>
              <a:rPr sz="997" dirty="0">
                <a:latin typeface="Calibri"/>
                <a:cs typeface="Calibri"/>
              </a:rPr>
              <a:t>–</a:t>
            </a:r>
            <a:r>
              <a:rPr sz="997" spc="5" dirty="0">
                <a:latin typeface="Calibri"/>
                <a:cs typeface="Calibri"/>
              </a:rPr>
              <a:t> </a:t>
            </a:r>
            <a:r>
              <a:rPr sz="997" spc="-9" dirty="0">
                <a:latin typeface="Calibri"/>
                <a:cs typeface="Calibri"/>
              </a:rPr>
              <a:t>Focuses</a:t>
            </a:r>
            <a:r>
              <a:rPr sz="997" spc="5" dirty="0">
                <a:latin typeface="Calibri"/>
                <a:cs typeface="Calibri"/>
              </a:rPr>
              <a:t> </a:t>
            </a:r>
            <a:r>
              <a:rPr sz="997" dirty="0">
                <a:latin typeface="Calibri"/>
                <a:cs typeface="Calibri"/>
              </a:rPr>
              <a:t>on</a:t>
            </a:r>
            <a:r>
              <a:rPr sz="997" spc="14" dirty="0">
                <a:latin typeface="Calibri"/>
                <a:cs typeface="Calibri"/>
              </a:rPr>
              <a:t> </a:t>
            </a:r>
            <a:r>
              <a:rPr sz="997" dirty="0">
                <a:latin typeface="Calibri"/>
                <a:cs typeface="Calibri"/>
              </a:rPr>
              <a:t>policy</a:t>
            </a:r>
            <a:r>
              <a:rPr sz="997" spc="5" dirty="0">
                <a:latin typeface="Calibri"/>
                <a:cs typeface="Calibri"/>
              </a:rPr>
              <a:t> </a:t>
            </a:r>
            <a:r>
              <a:rPr sz="997" spc="-9" dirty="0">
                <a:latin typeface="Calibri"/>
                <a:cs typeface="Calibri"/>
              </a:rPr>
              <a:t>implementation, </a:t>
            </a:r>
            <a:r>
              <a:rPr sz="997" spc="-18" dirty="0">
                <a:latin typeface="Calibri"/>
                <a:cs typeface="Calibri"/>
              </a:rPr>
              <a:t>bureaucracy,</a:t>
            </a:r>
            <a:r>
              <a:rPr sz="997" spc="-14" dirty="0">
                <a:latin typeface="Calibri"/>
                <a:cs typeface="Calibri"/>
              </a:rPr>
              <a:t> </a:t>
            </a:r>
            <a:r>
              <a:rPr sz="997" dirty="0">
                <a:latin typeface="Calibri"/>
                <a:cs typeface="Calibri"/>
              </a:rPr>
              <a:t>and </a:t>
            </a:r>
            <a:r>
              <a:rPr sz="997" spc="-9" dirty="0">
                <a:latin typeface="Calibri"/>
                <a:cs typeface="Calibri"/>
              </a:rPr>
              <a:t>governance. </a:t>
            </a:r>
            <a:r>
              <a:rPr sz="997" b="1" dirty="0">
                <a:latin typeface="Calibri"/>
                <a:cs typeface="Calibri"/>
              </a:rPr>
              <a:t>Law</a:t>
            </a:r>
            <a:r>
              <a:rPr sz="997" b="1" spc="-36" dirty="0">
                <a:latin typeface="Calibri"/>
                <a:cs typeface="Calibri"/>
              </a:rPr>
              <a:t> </a:t>
            </a:r>
            <a:r>
              <a:rPr sz="997" b="1" dirty="0">
                <a:latin typeface="Calibri"/>
                <a:cs typeface="Calibri"/>
              </a:rPr>
              <a:t>&amp;</a:t>
            </a:r>
            <a:r>
              <a:rPr sz="997" b="1" spc="-36" dirty="0">
                <a:latin typeface="Calibri"/>
                <a:cs typeface="Calibri"/>
              </a:rPr>
              <a:t> </a:t>
            </a:r>
            <a:r>
              <a:rPr sz="997" b="1" dirty="0">
                <a:latin typeface="Calibri"/>
                <a:cs typeface="Calibri"/>
              </a:rPr>
              <a:t>Constitution</a:t>
            </a:r>
            <a:r>
              <a:rPr sz="997" b="1" spc="-14" dirty="0">
                <a:latin typeface="Calibri"/>
                <a:cs typeface="Calibri"/>
              </a:rPr>
              <a:t> </a:t>
            </a:r>
            <a:r>
              <a:rPr sz="997" dirty="0">
                <a:latin typeface="Calibri"/>
                <a:cs typeface="Calibri"/>
              </a:rPr>
              <a:t>–</a:t>
            </a:r>
            <a:r>
              <a:rPr sz="997" spc="-27" dirty="0">
                <a:latin typeface="Calibri"/>
                <a:cs typeface="Calibri"/>
              </a:rPr>
              <a:t> </a:t>
            </a:r>
            <a:r>
              <a:rPr sz="997" dirty="0">
                <a:latin typeface="Calibri"/>
                <a:cs typeface="Calibri"/>
              </a:rPr>
              <a:t>Studies</a:t>
            </a:r>
            <a:r>
              <a:rPr sz="997" spc="-27" dirty="0">
                <a:latin typeface="Calibri"/>
                <a:cs typeface="Calibri"/>
              </a:rPr>
              <a:t> </a:t>
            </a:r>
            <a:r>
              <a:rPr sz="997" dirty="0">
                <a:latin typeface="Calibri"/>
                <a:cs typeface="Calibri"/>
              </a:rPr>
              <a:t>constitutional</a:t>
            </a:r>
            <a:r>
              <a:rPr sz="997" spc="-23" dirty="0">
                <a:latin typeface="Calibri"/>
                <a:cs typeface="Calibri"/>
              </a:rPr>
              <a:t> </a:t>
            </a:r>
            <a:r>
              <a:rPr sz="997" spc="-9" dirty="0">
                <a:latin typeface="Calibri"/>
                <a:cs typeface="Calibri"/>
              </a:rPr>
              <a:t>frameworks,</a:t>
            </a:r>
            <a:r>
              <a:rPr sz="997" spc="-41" dirty="0">
                <a:latin typeface="Calibri"/>
                <a:cs typeface="Calibri"/>
              </a:rPr>
              <a:t> </a:t>
            </a:r>
            <a:r>
              <a:rPr sz="997" dirty="0">
                <a:latin typeface="Calibri"/>
                <a:cs typeface="Calibri"/>
              </a:rPr>
              <a:t>legal</a:t>
            </a:r>
            <a:r>
              <a:rPr sz="997" spc="-23" dirty="0">
                <a:latin typeface="Calibri"/>
                <a:cs typeface="Calibri"/>
              </a:rPr>
              <a:t> </a:t>
            </a:r>
            <a:r>
              <a:rPr sz="997" dirty="0">
                <a:latin typeface="Calibri"/>
                <a:cs typeface="Calibri"/>
              </a:rPr>
              <a:t>systems,</a:t>
            </a:r>
            <a:r>
              <a:rPr sz="997" spc="-36" dirty="0">
                <a:latin typeface="Calibri"/>
                <a:cs typeface="Calibri"/>
              </a:rPr>
              <a:t> </a:t>
            </a:r>
            <a:r>
              <a:rPr sz="997" dirty="0">
                <a:latin typeface="Calibri"/>
                <a:cs typeface="Calibri"/>
              </a:rPr>
              <a:t>and</a:t>
            </a:r>
            <a:r>
              <a:rPr sz="997" spc="-32" dirty="0">
                <a:latin typeface="Calibri"/>
                <a:cs typeface="Calibri"/>
              </a:rPr>
              <a:t> </a:t>
            </a:r>
            <a:r>
              <a:rPr sz="997" dirty="0">
                <a:latin typeface="Calibri"/>
                <a:cs typeface="Calibri"/>
              </a:rPr>
              <a:t>citizens'</a:t>
            </a:r>
            <a:r>
              <a:rPr sz="997" spc="-32" dirty="0">
                <a:latin typeface="Calibri"/>
                <a:cs typeface="Calibri"/>
              </a:rPr>
              <a:t> </a:t>
            </a:r>
            <a:r>
              <a:rPr sz="997" spc="-9" dirty="0">
                <a:latin typeface="Calibri"/>
                <a:cs typeface="Calibri"/>
              </a:rPr>
              <a:t>rights.</a:t>
            </a:r>
            <a:endParaRPr sz="997" dirty="0">
              <a:latin typeface="Calibri"/>
              <a:cs typeface="Calibri"/>
            </a:endParaRPr>
          </a:p>
        </p:txBody>
      </p:sp>
      <p:sp>
        <p:nvSpPr>
          <p:cNvPr id="4" name="object 4"/>
          <p:cNvSpPr txBox="1"/>
          <p:nvPr/>
        </p:nvSpPr>
        <p:spPr>
          <a:xfrm>
            <a:off x="1797632" y="4191000"/>
            <a:ext cx="8868780" cy="1901433"/>
          </a:xfrm>
          <a:prstGeom prst="rect">
            <a:avLst/>
          </a:prstGeom>
        </p:spPr>
        <p:txBody>
          <a:bodyPr vert="horz" wrap="square" lIns="0" tIns="10365" rIns="0" bIns="0" rtlCol="0">
            <a:spAutoFit/>
          </a:bodyPr>
          <a:lstStyle/>
          <a:p>
            <a:pPr marL="11516">
              <a:spcBef>
                <a:spcPts val="82"/>
              </a:spcBef>
            </a:pPr>
            <a:r>
              <a:rPr sz="1814" b="1" dirty="0">
                <a:latin typeface="Calibri"/>
                <a:cs typeface="Calibri"/>
              </a:rPr>
              <a:t>Subject’s</a:t>
            </a:r>
            <a:r>
              <a:rPr sz="1814" b="1" spc="-68" dirty="0">
                <a:latin typeface="Calibri"/>
                <a:cs typeface="Calibri"/>
              </a:rPr>
              <a:t> </a:t>
            </a:r>
            <a:r>
              <a:rPr sz="1814" b="1" spc="-9" dirty="0">
                <a:latin typeface="Calibri"/>
                <a:cs typeface="Calibri"/>
              </a:rPr>
              <a:t>Vision-</a:t>
            </a:r>
            <a:endParaRPr sz="1814" dirty="0">
              <a:latin typeface="Calibri"/>
              <a:cs typeface="Calibri"/>
            </a:endParaRPr>
          </a:p>
          <a:p>
            <a:pPr marL="11516">
              <a:spcBef>
                <a:spcPts val="970"/>
              </a:spcBef>
            </a:pPr>
            <a:r>
              <a:rPr sz="997" b="1" spc="-9" dirty="0">
                <a:latin typeface="Calibri"/>
                <a:cs typeface="Calibri"/>
              </a:rPr>
              <a:t>Promoting</a:t>
            </a:r>
            <a:r>
              <a:rPr sz="997" b="1" spc="-5" dirty="0">
                <a:latin typeface="Calibri"/>
                <a:cs typeface="Calibri"/>
              </a:rPr>
              <a:t> </a:t>
            </a:r>
            <a:r>
              <a:rPr sz="997" b="1" dirty="0">
                <a:latin typeface="Calibri"/>
                <a:cs typeface="Calibri"/>
              </a:rPr>
              <a:t>Good Governance</a:t>
            </a:r>
            <a:r>
              <a:rPr sz="997" b="1" spc="9" dirty="0">
                <a:latin typeface="Calibri"/>
                <a:cs typeface="Calibri"/>
              </a:rPr>
              <a:t> </a:t>
            </a:r>
            <a:r>
              <a:rPr sz="997" dirty="0">
                <a:latin typeface="Calibri"/>
                <a:cs typeface="Calibri"/>
              </a:rPr>
              <a:t>–</a:t>
            </a:r>
            <a:r>
              <a:rPr sz="997" spc="5" dirty="0">
                <a:latin typeface="Calibri"/>
                <a:cs typeface="Calibri"/>
              </a:rPr>
              <a:t> </a:t>
            </a:r>
            <a:r>
              <a:rPr sz="997" dirty="0">
                <a:latin typeface="Calibri"/>
                <a:cs typeface="Calibri"/>
              </a:rPr>
              <a:t>Aims</a:t>
            </a:r>
            <a:r>
              <a:rPr sz="997" spc="-5" dirty="0">
                <a:latin typeface="Calibri"/>
                <a:cs typeface="Calibri"/>
              </a:rPr>
              <a:t> </a:t>
            </a:r>
            <a:r>
              <a:rPr sz="997" dirty="0">
                <a:latin typeface="Calibri"/>
                <a:cs typeface="Calibri"/>
              </a:rPr>
              <a:t>to</a:t>
            </a:r>
            <a:r>
              <a:rPr sz="997" spc="-9" dirty="0">
                <a:latin typeface="Calibri"/>
                <a:cs typeface="Calibri"/>
              </a:rPr>
              <a:t> </a:t>
            </a:r>
            <a:r>
              <a:rPr sz="997" dirty="0">
                <a:latin typeface="Calibri"/>
                <a:cs typeface="Calibri"/>
              </a:rPr>
              <a:t>build</a:t>
            </a:r>
            <a:r>
              <a:rPr sz="997" spc="-5" dirty="0">
                <a:latin typeface="Calibri"/>
                <a:cs typeface="Calibri"/>
              </a:rPr>
              <a:t> </a:t>
            </a:r>
            <a:r>
              <a:rPr sz="997" spc="-9" dirty="0">
                <a:latin typeface="Calibri"/>
                <a:cs typeface="Calibri"/>
              </a:rPr>
              <a:t>transparent,</a:t>
            </a:r>
            <a:r>
              <a:rPr sz="997" spc="-18" dirty="0">
                <a:latin typeface="Calibri"/>
                <a:cs typeface="Calibri"/>
              </a:rPr>
              <a:t> </a:t>
            </a:r>
            <a:r>
              <a:rPr sz="997" spc="-9" dirty="0">
                <a:latin typeface="Calibri"/>
                <a:cs typeface="Calibri"/>
              </a:rPr>
              <a:t>accountable,</a:t>
            </a:r>
            <a:r>
              <a:rPr sz="997" spc="-14" dirty="0">
                <a:latin typeface="Calibri"/>
                <a:cs typeface="Calibri"/>
              </a:rPr>
              <a:t> </a:t>
            </a:r>
            <a:r>
              <a:rPr sz="997" dirty="0">
                <a:latin typeface="Calibri"/>
                <a:cs typeface="Calibri"/>
              </a:rPr>
              <a:t>and</a:t>
            </a:r>
            <a:r>
              <a:rPr sz="997" spc="-9" dirty="0">
                <a:latin typeface="Calibri"/>
                <a:cs typeface="Calibri"/>
              </a:rPr>
              <a:t> effective</a:t>
            </a:r>
            <a:r>
              <a:rPr sz="997" dirty="0">
                <a:latin typeface="Calibri"/>
                <a:cs typeface="Calibri"/>
              </a:rPr>
              <a:t> political </a:t>
            </a:r>
            <a:r>
              <a:rPr sz="997" spc="-9" dirty="0">
                <a:latin typeface="Calibri"/>
                <a:cs typeface="Calibri"/>
              </a:rPr>
              <a:t>systems.</a:t>
            </a:r>
            <a:endParaRPr sz="997" dirty="0">
              <a:latin typeface="Calibri"/>
              <a:cs typeface="Calibri"/>
            </a:endParaRPr>
          </a:p>
          <a:p>
            <a:pPr>
              <a:spcBef>
                <a:spcPts val="218"/>
              </a:spcBef>
            </a:pPr>
            <a:endParaRPr sz="997" dirty="0">
              <a:latin typeface="Calibri"/>
              <a:cs typeface="Calibri"/>
            </a:endParaRPr>
          </a:p>
          <a:p>
            <a:pPr marL="11516"/>
            <a:r>
              <a:rPr sz="997" b="1" dirty="0">
                <a:latin typeface="Calibri"/>
                <a:cs typeface="Calibri"/>
              </a:rPr>
              <a:t>Ensuring</a:t>
            </a:r>
            <a:r>
              <a:rPr sz="997" b="1" spc="-23" dirty="0">
                <a:latin typeface="Calibri"/>
                <a:cs typeface="Calibri"/>
              </a:rPr>
              <a:t> </a:t>
            </a:r>
            <a:r>
              <a:rPr sz="997" b="1" spc="-9" dirty="0">
                <a:latin typeface="Calibri"/>
                <a:cs typeface="Calibri"/>
              </a:rPr>
              <a:t>Justice</a:t>
            </a:r>
            <a:r>
              <a:rPr sz="997" b="1" spc="-23" dirty="0">
                <a:latin typeface="Calibri"/>
                <a:cs typeface="Calibri"/>
              </a:rPr>
              <a:t> </a:t>
            </a:r>
            <a:r>
              <a:rPr sz="997" b="1" dirty="0">
                <a:latin typeface="Calibri"/>
                <a:cs typeface="Calibri"/>
              </a:rPr>
              <a:t>and</a:t>
            </a:r>
            <a:r>
              <a:rPr sz="997" b="1" spc="-18" dirty="0">
                <a:latin typeface="Calibri"/>
                <a:cs typeface="Calibri"/>
              </a:rPr>
              <a:t> </a:t>
            </a:r>
            <a:r>
              <a:rPr sz="997" b="1" dirty="0">
                <a:latin typeface="Calibri"/>
                <a:cs typeface="Calibri"/>
              </a:rPr>
              <a:t>Equality</a:t>
            </a:r>
            <a:r>
              <a:rPr sz="997" b="1" spc="5" dirty="0">
                <a:latin typeface="Calibri"/>
                <a:cs typeface="Calibri"/>
              </a:rPr>
              <a:t> </a:t>
            </a:r>
            <a:r>
              <a:rPr sz="997" dirty="0">
                <a:latin typeface="Calibri"/>
                <a:cs typeface="Calibri"/>
              </a:rPr>
              <a:t>–</a:t>
            </a:r>
            <a:r>
              <a:rPr sz="997" spc="-18" dirty="0">
                <a:latin typeface="Calibri"/>
                <a:cs typeface="Calibri"/>
              </a:rPr>
              <a:t> </a:t>
            </a:r>
            <a:r>
              <a:rPr sz="997" dirty="0">
                <a:latin typeface="Calibri"/>
                <a:cs typeface="Calibri"/>
              </a:rPr>
              <a:t>Strives</a:t>
            </a:r>
            <a:r>
              <a:rPr sz="997" spc="-18" dirty="0">
                <a:latin typeface="Calibri"/>
                <a:cs typeface="Calibri"/>
              </a:rPr>
              <a:t> </a:t>
            </a:r>
            <a:r>
              <a:rPr sz="997" dirty="0">
                <a:latin typeface="Calibri"/>
                <a:cs typeface="Calibri"/>
              </a:rPr>
              <a:t>to</a:t>
            </a:r>
            <a:r>
              <a:rPr sz="997" spc="-23" dirty="0">
                <a:latin typeface="Calibri"/>
                <a:cs typeface="Calibri"/>
              </a:rPr>
              <a:t> </a:t>
            </a:r>
            <a:r>
              <a:rPr sz="997" spc="-9" dirty="0">
                <a:latin typeface="Calibri"/>
                <a:cs typeface="Calibri"/>
              </a:rPr>
              <a:t>create</a:t>
            </a:r>
            <a:r>
              <a:rPr sz="997" spc="-23" dirty="0">
                <a:latin typeface="Calibri"/>
                <a:cs typeface="Calibri"/>
              </a:rPr>
              <a:t> </a:t>
            </a:r>
            <a:r>
              <a:rPr sz="997" dirty="0">
                <a:latin typeface="Calibri"/>
                <a:cs typeface="Calibri"/>
              </a:rPr>
              <a:t>a</a:t>
            </a:r>
            <a:r>
              <a:rPr sz="997" spc="-18" dirty="0">
                <a:latin typeface="Calibri"/>
                <a:cs typeface="Calibri"/>
              </a:rPr>
              <a:t> </a:t>
            </a:r>
            <a:r>
              <a:rPr sz="997" dirty="0">
                <a:latin typeface="Calibri"/>
                <a:cs typeface="Calibri"/>
              </a:rPr>
              <a:t>fair</a:t>
            </a:r>
            <a:r>
              <a:rPr sz="997" spc="-18" dirty="0">
                <a:latin typeface="Calibri"/>
                <a:cs typeface="Calibri"/>
              </a:rPr>
              <a:t> </a:t>
            </a:r>
            <a:r>
              <a:rPr sz="997" dirty="0">
                <a:latin typeface="Calibri"/>
                <a:cs typeface="Calibri"/>
              </a:rPr>
              <a:t>society</a:t>
            </a:r>
            <a:r>
              <a:rPr sz="997" spc="-23" dirty="0">
                <a:latin typeface="Calibri"/>
                <a:cs typeface="Calibri"/>
              </a:rPr>
              <a:t> </a:t>
            </a:r>
            <a:r>
              <a:rPr sz="997" dirty="0">
                <a:latin typeface="Calibri"/>
                <a:cs typeface="Calibri"/>
              </a:rPr>
              <a:t>based</a:t>
            </a:r>
            <a:r>
              <a:rPr sz="997" spc="-23" dirty="0">
                <a:latin typeface="Calibri"/>
                <a:cs typeface="Calibri"/>
              </a:rPr>
              <a:t> </a:t>
            </a:r>
            <a:r>
              <a:rPr sz="997" dirty="0">
                <a:latin typeface="Calibri"/>
                <a:cs typeface="Calibri"/>
              </a:rPr>
              <a:t>on</a:t>
            </a:r>
            <a:r>
              <a:rPr sz="997" spc="-23" dirty="0">
                <a:latin typeface="Calibri"/>
                <a:cs typeface="Calibri"/>
              </a:rPr>
              <a:t> </a:t>
            </a:r>
            <a:r>
              <a:rPr sz="997" dirty="0">
                <a:latin typeface="Calibri"/>
                <a:cs typeface="Calibri"/>
              </a:rPr>
              <a:t>equal</a:t>
            </a:r>
            <a:r>
              <a:rPr sz="997" spc="-18" dirty="0">
                <a:latin typeface="Calibri"/>
                <a:cs typeface="Calibri"/>
              </a:rPr>
              <a:t> </a:t>
            </a:r>
            <a:r>
              <a:rPr sz="997" dirty="0">
                <a:latin typeface="Calibri"/>
                <a:cs typeface="Calibri"/>
              </a:rPr>
              <a:t>rights</a:t>
            </a:r>
            <a:r>
              <a:rPr sz="997" spc="-18" dirty="0">
                <a:latin typeface="Calibri"/>
                <a:cs typeface="Calibri"/>
              </a:rPr>
              <a:t> </a:t>
            </a:r>
            <a:r>
              <a:rPr sz="997" dirty="0">
                <a:latin typeface="Calibri"/>
                <a:cs typeface="Calibri"/>
              </a:rPr>
              <a:t>and</a:t>
            </a:r>
            <a:r>
              <a:rPr sz="997" spc="-23" dirty="0">
                <a:latin typeface="Calibri"/>
                <a:cs typeface="Calibri"/>
              </a:rPr>
              <a:t> </a:t>
            </a:r>
            <a:r>
              <a:rPr sz="997" spc="-9" dirty="0">
                <a:latin typeface="Calibri"/>
                <a:cs typeface="Calibri"/>
              </a:rPr>
              <a:t>opportunities.</a:t>
            </a:r>
            <a:endParaRPr sz="997" dirty="0">
              <a:latin typeface="Calibri"/>
              <a:cs typeface="Calibri"/>
            </a:endParaRPr>
          </a:p>
          <a:p>
            <a:pPr>
              <a:spcBef>
                <a:spcPts val="218"/>
              </a:spcBef>
            </a:pPr>
            <a:endParaRPr sz="997" dirty="0">
              <a:latin typeface="Calibri"/>
              <a:cs typeface="Calibri"/>
            </a:endParaRPr>
          </a:p>
          <a:p>
            <a:pPr marL="11516">
              <a:spcBef>
                <a:spcPts val="5"/>
              </a:spcBef>
            </a:pPr>
            <a:r>
              <a:rPr sz="997" b="1" spc="-9" dirty="0">
                <a:latin typeface="Calibri"/>
                <a:cs typeface="Calibri"/>
              </a:rPr>
              <a:t>Strengthening</a:t>
            </a:r>
            <a:r>
              <a:rPr sz="997" b="1" spc="-5" dirty="0">
                <a:latin typeface="Calibri"/>
                <a:cs typeface="Calibri"/>
              </a:rPr>
              <a:t> </a:t>
            </a:r>
            <a:r>
              <a:rPr sz="997" b="1" spc="-9" dirty="0">
                <a:latin typeface="Calibri"/>
                <a:cs typeface="Calibri"/>
              </a:rPr>
              <a:t>Democracy</a:t>
            </a:r>
            <a:r>
              <a:rPr sz="997" b="1" spc="18" dirty="0">
                <a:latin typeface="Calibri"/>
                <a:cs typeface="Calibri"/>
              </a:rPr>
              <a:t> </a:t>
            </a:r>
            <a:r>
              <a:rPr sz="997" dirty="0">
                <a:latin typeface="Calibri"/>
                <a:cs typeface="Calibri"/>
              </a:rPr>
              <a:t>– </a:t>
            </a:r>
            <a:r>
              <a:rPr sz="997" spc="-9" dirty="0">
                <a:latin typeface="Calibri"/>
                <a:cs typeface="Calibri"/>
              </a:rPr>
              <a:t>Encourages</a:t>
            </a:r>
            <a:r>
              <a:rPr sz="997" dirty="0">
                <a:latin typeface="Calibri"/>
                <a:cs typeface="Calibri"/>
              </a:rPr>
              <a:t> citizen</a:t>
            </a:r>
            <a:r>
              <a:rPr sz="997" spc="-5" dirty="0">
                <a:latin typeface="Calibri"/>
                <a:cs typeface="Calibri"/>
              </a:rPr>
              <a:t> </a:t>
            </a:r>
            <a:r>
              <a:rPr sz="997" spc="-9" dirty="0">
                <a:latin typeface="Calibri"/>
                <a:cs typeface="Calibri"/>
              </a:rPr>
              <a:t>participation,</a:t>
            </a:r>
            <a:r>
              <a:rPr sz="997" spc="-18" dirty="0">
                <a:latin typeface="Calibri"/>
                <a:cs typeface="Calibri"/>
              </a:rPr>
              <a:t> </a:t>
            </a:r>
            <a:r>
              <a:rPr sz="997" dirty="0">
                <a:latin typeface="Calibri"/>
                <a:cs typeface="Calibri"/>
              </a:rPr>
              <a:t>rule of </a:t>
            </a:r>
            <a:r>
              <a:rPr sz="997" spc="-9" dirty="0">
                <a:latin typeface="Calibri"/>
                <a:cs typeface="Calibri"/>
              </a:rPr>
              <a:t>law,</a:t>
            </a:r>
            <a:r>
              <a:rPr sz="997" spc="5" dirty="0">
                <a:latin typeface="Calibri"/>
                <a:cs typeface="Calibri"/>
              </a:rPr>
              <a:t> </a:t>
            </a:r>
            <a:r>
              <a:rPr sz="997" dirty="0">
                <a:latin typeface="Calibri"/>
                <a:cs typeface="Calibri"/>
              </a:rPr>
              <a:t>and</a:t>
            </a:r>
            <a:r>
              <a:rPr sz="997" spc="-9" dirty="0">
                <a:latin typeface="Calibri"/>
                <a:cs typeface="Calibri"/>
              </a:rPr>
              <a:t> protection</a:t>
            </a:r>
            <a:r>
              <a:rPr sz="997" spc="-5" dirty="0">
                <a:latin typeface="Calibri"/>
                <a:cs typeface="Calibri"/>
              </a:rPr>
              <a:t> </a:t>
            </a:r>
            <a:r>
              <a:rPr sz="997" dirty="0">
                <a:latin typeface="Calibri"/>
                <a:cs typeface="Calibri"/>
              </a:rPr>
              <a:t>of</a:t>
            </a:r>
            <a:r>
              <a:rPr sz="997" spc="18" dirty="0">
                <a:latin typeface="Calibri"/>
                <a:cs typeface="Calibri"/>
              </a:rPr>
              <a:t> </a:t>
            </a:r>
            <a:r>
              <a:rPr sz="997" spc="-9" dirty="0">
                <a:latin typeface="Calibri"/>
                <a:cs typeface="Calibri"/>
              </a:rPr>
              <a:t>freedoms.</a:t>
            </a:r>
            <a:endParaRPr sz="997" dirty="0">
              <a:latin typeface="Calibri"/>
              <a:cs typeface="Calibri"/>
            </a:endParaRPr>
          </a:p>
          <a:p>
            <a:pPr>
              <a:spcBef>
                <a:spcPts val="195"/>
              </a:spcBef>
            </a:pPr>
            <a:endParaRPr sz="997" dirty="0">
              <a:latin typeface="Calibri"/>
              <a:cs typeface="Calibri"/>
            </a:endParaRPr>
          </a:p>
          <a:p>
            <a:pPr marL="11516">
              <a:spcBef>
                <a:spcPts val="5"/>
              </a:spcBef>
            </a:pPr>
            <a:r>
              <a:rPr sz="997" b="1" spc="-9" dirty="0">
                <a:latin typeface="Calibri"/>
                <a:cs typeface="Calibri"/>
              </a:rPr>
              <a:t>Fostering</a:t>
            </a:r>
            <a:r>
              <a:rPr sz="997" b="1" spc="-27" dirty="0">
                <a:latin typeface="Calibri"/>
                <a:cs typeface="Calibri"/>
              </a:rPr>
              <a:t> </a:t>
            </a:r>
            <a:r>
              <a:rPr sz="997" b="1" dirty="0">
                <a:latin typeface="Calibri"/>
                <a:cs typeface="Calibri"/>
              </a:rPr>
              <a:t>Global</a:t>
            </a:r>
            <a:r>
              <a:rPr sz="997" b="1" spc="-36" dirty="0">
                <a:latin typeface="Calibri"/>
                <a:cs typeface="Calibri"/>
              </a:rPr>
              <a:t> </a:t>
            </a:r>
            <a:r>
              <a:rPr sz="997" b="1" dirty="0">
                <a:latin typeface="Calibri"/>
                <a:cs typeface="Calibri"/>
              </a:rPr>
              <a:t>Peace</a:t>
            </a:r>
            <a:r>
              <a:rPr sz="997" b="1" spc="-27" dirty="0">
                <a:latin typeface="Calibri"/>
                <a:cs typeface="Calibri"/>
              </a:rPr>
              <a:t> </a:t>
            </a:r>
            <a:r>
              <a:rPr sz="997" b="1" dirty="0">
                <a:latin typeface="Calibri"/>
                <a:cs typeface="Calibri"/>
              </a:rPr>
              <a:t>and</a:t>
            </a:r>
            <a:r>
              <a:rPr sz="997" b="1" spc="-23" dirty="0">
                <a:latin typeface="Calibri"/>
                <a:cs typeface="Calibri"/>
              </a:rPr>
              <a:t> </a:t>
            </a:r>
            <a:r>
              <a:rPr sz="997" b="1" dirty="0">
                <a:latin typeface="Calibri"/>
                <a:cs typeface="Calibri"/>
              </a:rPr>
              <a:t>Cooperation </a:t>
            </a:r>
            <a:r>
              <a:rPr sz="997" dirty="0">
                <a:latin typeface="Calibri"/>
                <a:cs typeface="Calibri"/>
              </a:rPr>
              <a:t>–</a:t>
            </a:r>
            <a:r>
              <a:rPr sz="997" spc="-23" dirty="0">
                <a:latin typeface="Calibri"/>
                <a:cs typeface="Calibri"/>
              </a:rPr>
              <a:t> </a:t>
            </a:r>
            <a:r>
              <a:rPr sz="997" spc="-9" dirty="0">
                <a:latin typeface="Calibri"/>
                <a:cs typeface="Calibri"/>
              </a:rPr>
              <a:t>Works</a:t>
            </a:r>
            <a:r>
              <a:rPr sz="997" spc="-27" dirty="0">
                <a:latin typeface="Calibri"/>
                <a:cs typeface="Calibri"/>
              </a:rPr>
              <a:t> </a:t>
            </a:r>
            <a:r>
              <a:rPr sz="997" spc="-9" dirty="0">
                <a:latin typeface="Calibri"/>
                <a:cs typeface="Calibri"/>
              </a:rPr>
              <a:t>toward</a:t>
            </a:r>
            <a:r>
              <a:rPr sz="997" spc="-32" dirty="0">
                <a:latin typeface="Calibri"/>
                <a:cs typeface="Calibri"/>
              </a:rPr>
              <a:t> </a:t>
            </a:r>
            <a:r>
              <a:rPr sz="997" dirty="0">
                <a:latin typeface="Calibri"/>
                <a:cs typeface="Calibri"/>
              </a:rPr>
              <a:t>resolving</a:t>
            </a:r>
            <a:r>
              <a:rPr sz="997" spc="-23" dirty="0">
                <a:latin typeface="Calibri"/>
                <a:cs typeface="Calibri"/>
              </a:rPr>
              <a:t> </a:t>
            </a:r>
            <a:r>
              <a:rPr sz="997" dirty="0">
                <a:latin typeface="Calibri"/>
                <a:cs typeface="Calibri"/>
              </a:rPr>
              <a:t>conflicts</a:t>
            </a:r>
            <a:r>
              <a:rPr sz="997" spc="-23" dirty="0">
                <a:latin typeface="Calibri"/>
                <a:cs typeface="Calibri"/>
              </a:rPr>
              <a:t> </a:t>
            </a:r>
            <a:r>
              <a:rPr sz="997" dirty="0">
                <a:latin typeface="Calibri"/>
                <a:cs typeface="Calibri"/>
              </a:rPr>
              <a:t>and</a:t>
            </a:r>
            <a:r>
              <a:rPr sz="997" spc="-32" dirty="0">
                <a:latin typeface="Calibri"/>
                <a:cs typeface="Calibri"/>
              </a:rPr>
              <a:t> </a:t>
            </a:r>
            <a:r>
              <a:rPr sz="997" dirty="0">
                <a:latin typeface="Calibri"/>
                <a:cs typeface="Calibri"/>
              </a:rPr>
              <a:t>promoting</a:t>
            </a:r>
            <a:r>
              <a:rPr sz="997" spc="-23" dirty="0">
                <a:latin typeface="Calibri"/>
                <a:cs typeface="Calibri"/>
              </a:rPr>
              <a:t> </a:t>
            </a:r>
            <a:r>
              <a:rPr sz="997" dirty="0">
                <a:latin typeface="Calibri"/>
                <a:cs typeface="Calibri"/>
              </a:rPr>
              <a:t>international</a:t>
            </a:r>
            <a:r>
              <a:rPr sz="997" spc="-18" dirty="0">
                <a:latin typeface="Calibri"/>
                <a:cs typeface="Calibri"/>
              </a:rPr>
              <a:t> </a:t>
            </a:r>
            <a:r>
              <a:rPr sz="997" spc="-9" dirty="0">
                <a:latin typeface="Calibri"/>
                <a:cs typeface="Calibri"/>
              </a:rPr>
              <a:t>harmony.</a:t>
            </a:r>
            <a:endParaRPr sz="997" dirty="0">
              <a:latin typeface="Calibri"/>
              <a:cs typeface="Calibri"/>
            </a:endParaRPr>
          </a:p>
          <a:p>
            <a:pPr>
              <a:spcBef>
                <a:spcPts val="218"/>
              </a:spcBef>
            </a:pPr>
            <a:endParaRPr sz="997" dirty="0">
              <a:latin typeface="Calibri"/>
              <a:cs typeface="Calibri"/>
            </a:endParaRPr>
          </a:p>
          <a:p>
            <a:pPr marL="11516"/>
            <a:r>
              <a:rPr sz="997" b="1" spc="-9" dirty="0">
                <a:latin typeface="Calibri"/>
                <a:cs typeface="Calibri"/>
              </a:rPr>
              <a:t>Educating Responsible Citizens</a:t>
            </a:r>
            <a:r>
              <a:rPr sz="997" b="1" dirty="0">
                <a:latin typeface="Calibri"/>
                <a:cs typeface="Calibri"/>
              </a:rPr>
              <a:t> </a:t>
            </a:r>
            <a:r>
              <a:rPr sz="997" dirty="0">
                <a:latin typeface="Calibri"/>
                <a:cs typeface="Calibri"/>
              </a:rPr>
              <a:t>–</a:t>
            </a:r>
            <a:r>
              <a:rPr sz="997" spc="-5" dirty="0">
                <a:latin typeface="Calibri"/>
                <a:cs typeface="Calibri"/>
              </a:rPr>
              <a:t> </a:t>
            </a:r>
            <a:r>
              <a:rPr sz="997" dirty="0">
                <a:latin typeface="Calibri"/>
                <a:cs typeface="Calibri"/>
              </a:rPr>
              <a:t>Inspires</a:t>
            </a:r>
            <a:r>
              <a:rPr sz="997" spc="-9" dirty="0">
                <a:latin typeface="Calibri"/>
                <a:cs typeface="Calibri"/>
              </a:rPr>
              <a:t> </a:t>
            </a:r>
            <a:r>
              <a:rPr sz="997" dirty="0">
                <a:latin typeface="Calibri"/>
                <a:cs typeface="Calibri"/>
              </a:rPr>
              <a:t>informed,</a:t>
            </a:r>
            <a:r>
              <a:rPr sz="997" spc="-18" dirty="0">
                <a:latin typeface="Calibri"/>
                <a:cs typeface="Calibri"/>
              </a:rPr>
              <a:t> </a:t>
            </a:r>
            <a:r>
              <a:rPr sz="997" dirty="0">
                <a:latin typeface="Calibri"/>
                <a:cs typeface="Calibri"/>
              </a:rPr>
              <a:t>active,</a:t>
            </a:r>
            <a:r>
              <a:rPr sz="997" spc="-18" dirty="0">
                <a:latin typeface="Calibri"/>
                <a:cs typeface="Calibri"/>
              </a:rPr>
              <a:t> </a:t>
            </a:r>
            <a:r>
              <a:rPr sz="997" dirty="0">
                <a:latin typeface="Calibri"/>
                <a:cs typeface="Calibri"/>
              </a:rPr>
              <a:t>and</a:t>
            </a:r>
            <a:r>
              <a:rPr sz="997" spc="-9" dirty="0">
                <a:latin typeface="Calibri"/>
                <a:cs typeface="Calibri"/>
              </a:rPr>
              <a:t> </a:t>
            </a:r>
            <a:r>
              <a:rPr sz="997" dirty="0">
                <a:latin typeface="Calibri"/>
                <a:cs typeface="Calibri"/>
              </a:rPr>
              <a:t>ethical </a:t>
            </a:r>
            <a:r>
              <a:rPr sz="997" spc="-9" dirty="0">
                <a:latin typeface="Calibri"/>
                <a:cs typeface="Calibri"/>
              </a:rPr>
              <a:t>participation</a:t>
            </a:r>
            <a:r>
              <a:rPr sz="997" spc="-14" dirty="0">
                <a:latin typeface="Calibri"/>
                <a:cs typeface="Calibri"/>
              </a:rPr>
              <a:t> </a:t>
            </a:r>
            <a:r>
              <a:rPr sz="997" dirty="0">
                <a:latin typeface="Calibri"/>
                <a:cs typeface="Calibri"/>
              </a:rPr>
              <a:t>in</a:t>
            </a:r>
            <a:r>
              <a:rPr sz="997" spc="-9" dirty="0">
                <a:latin typeface="Calibri"/>
                <a:cs typeface="Calibri"/>
              </a:rPr>
              <a:t> </a:t>
            </a:r>
            <a:r>
              <a:rPr sz="997" dirty="0">
                <a:latin typeface="Calibri"/>
                <a:cs typeface="Calibri"/>
              </a:rPr>
              <a:t>public</a:t>
            </a:r>
            <a:r>
              <a:rPr sz="997" spc="-18" dirty="0">
                <a:latin typeface="Calibri"/>
                <a:cs typeface="Calibri"/>
              </a:rPr>
              <a:t> </a:t>
            </a:r>
            <a:r>
              <a:rPr sz="997" spc="-9" dirty="0">
                <a:latin typeface="Calibri"/>
                <a:cs typeface="Calibri"/>
              </a:rPr>
              <a:t>life.</a:t>
            </a:r>
            <a:endParaRPr sz="997"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28905" y="672400"/>
            <a:ext cx="8704107" cy="1364427"/>
          </a:xfrm>
          <a:prstGeom prst="rect">
            <a:avLst/>
          </a:prstGeom>
        </p:spPr>
        <p:txBody>
          <a:bodyPr vert="horz" wrap="square" lIns="0" tIns="10365" rIns="0" bIns="0" rtlCol="0" anchor="ctr">
            <a:spAutoFit/>
          </a:bodyPr>
          <a:lstStyle/>
          <a:p>
            <a:pPr marL="11516">
              <a:spcBef>
                <a:spcPts val="82"/>
              </a:spcBef>
            </a:pPr>
            <a:r>
              <a:rPr dirty="0"/>
              <a:t>How</a:t>
            </a:r>
            <a:r>
              <a:rPr spc="-36" dirty="0"/>
              <a:t> </a:t>
            </a:r>
            <a:r>
              <a:rPr dirty="0"/>
              <a:t>students</a:t>
            </a:r>
            <a:r>
              <a:rPr spc="-41" dirty="0"/>
              <a:t> </a:t>
            </a:r>
            <a:r>
              <a:rPr dirty="0"/>
              <a:t>can</a:t>
            </a:r>
            <a:r>
              <a:rPr spc="-32" dirty="0"/>
              <a:t> </a:t>
            </a:r>
            <a:r>
              <a:rPr dirty="0"/>
              <a:t>fulfil</a:t>
            </a:r>
            <a:r>
              <a:rPr spc="-54" dirty="0"/>
              <a:t> </a:t>
            </a:r>
            <a:r>
              <a:rPr dirty="0"/>
              <a:t>the</a:t>
            </a:r>
            <a:r>
              <a:rPr spc="-36" dirty="0"/>
              <a:t> </a:t>
            </a:r>
            <a:r>
              <a:rPr dirty="0"/>
              <a:t>aim</a:t>
            </a:r>
            <a:r>
              <a:rPr spc="-41" dirty="0"/>
              <a:t> </a:t>
            </a:r>
            <a:r>
              <a:rPr dirty="0"/>
              <a:t>and</a:t>
            </a:r>
            <a:r>
              <a:rPr spc="-32" dirty="0"/>
              <a:t> </a:t>
            </a:r>
            <a:r>
              <a:rPr dirty="0"/>
              <a:t>vision</a:t>
            </a:r>
            <a:r>
              <a:rPr spc="-36" dirty="0"/>
              <a:t> </a:t>
            </a:r>
            <a:r>
              <a:rPr dirty="0"/>
              <a:t>of</a:t>
            </a:r>
            <a:r>
              <a:rPr spc="-41" dirty="0"/>
              <a:t> </a:t>
            </a:r>
            <a:r>
              <a:rPr dirty="0"/>
              <a:t>political</a:t>
            </a:r>
            <a:r>
              <a:rPr spc="-54" dirty="0"/>
              <a:t> </a:t>
            </a:r>
            <a:r>
              <a:rPr spc="-9" dirty="0"/>
              <a:t>science?</a:t>
            </a:r>
          </a:p>
        </p:txBody>
      </p:sp>
      <p:sp>
        <p:nvSpPr>
          <p:cNvPr id="3" name="object 3"/>
          <p:cNvSpPr txBox="1">
            <a:spLocks noGrp="1"/>
          </p:cNvSpPr>
          <p:nvPr>
            <p:ph type="body" idx="1"/>
          </p:nvPr>
        </p:nvSpPr>
        <p:spPr>
          <a:xfrm>
            <a:off x="1598612" y="2133600"/>
            <a:ext cx="8704107" cy="4100509"/>
          </a:xfrm>
          <a:prstGeom prst="rect">
            <a:avLst/>
          </a:prstGeom>
        </p:spPr>
        <p:txBody>
          <a:bodyPr vert="horz" wrap="square" lIns="0" tIns="12092" rIns="0" bIns="0" rtlCol="0" anchor="t">
            <a:spAutoFit/>
          </a:bodyPr>
          <a:lstStyle/>
          <a:p>
            <a:pPr marL="11516">
              <a:spcBef>
                <a:spcPts val="95"/>
              </a:spcBef>
            </a:pPr>
            <a:r>
              <a:rPr sz="1500" b="1" dirty="0">
                <a:latin typeface="Calibri"/>
                <a:cs typeface="Calibri"/>
              </a:rPr>
              <a:t>Stay</a:t>
            </a:r>
            <a:r>
              <a:rPr sz="1500" b="1" spc="-18" dirty="0">
                <a:latin typeface="Calibri"/>
                <a:cs typeface="Calibri"/>
              </a:rPr>
              <a:t> </a:t>
            </a:r>
            <a:r>
              <a:rPr sz="1500" b="1" spc="-9" dirty="0">
                <a:latin typeface="Calibri"/>
                <a:cs typeface="Calibri"/>
              </a:rPr>
              <a:t>Informed</a:t>
            </a:r>
            <a:r>
              <a:rPr sz="1500" b="1" spc="-14" dirty="0">
                <a:latin typeface="Calibri"/>
                <a:cs typeface="Calibri"/>
              </a:rPr>
              <a:t> </a:t>
            </a:r>
            <a:r>
              <a:rPr sz="1500" b="1" dirty="0">
                <a:latin typeface="Calibri"/>
                <a:cs typeface="Calibri"/>
              </a:rPr>
              <a:t>and</a:t>
            </a:r>
            <a:r>
              <a:rPr sz="1500" b="1" spc="-9" dirty="0">
                <a:latin typeface="Calibri"/>
                <a:cs typeface="Calibri"/>
              </a:rPr>
              <a:t> </a:t>
            </a:r>
            <a:r>
              <a:rPr sz="1500" b="1" dirty="0">
                <a:latin typeface="Calibri"/>
                <a:cs typeface="Calibri"/>
              </a:rPr>
              <a:t>Aware</a:t>
            </a:r>
            <a:r>
              <a:rPr sz="1500" b="1" spc="-9" dirty="0">
                <a:latin typeface="Calibri"/>
                <a:cs typeface="Calibri"/>
              </a:rPr>
              <a:t> </a:t>
            </a:r>
            <a:r>
              <a:rPr sz="1500" dirty="0"/>
              <a:t>–</a:t>
            </a:r>
            <a:r>
              <a:rPr sz="1500" spc="-18" dirty="0"/>
              <a:t> </a:t>
            </a:r>
            <a:r>
              <a:rPr sz="1500" dirty="0"/>
              <a:t>Regularly</a:t>
            </a:r>
            <a:r>
              <a:rPr sz="1500" spc="-14" dirty="0"/>
              <a:t> </a:t>
            </a:r>
            <a:r>
              <a:rPr sz="1500" dirty="0"/>
              <a:t>follow</a:t>
            </a:r>
            <a:r>
              <a:rPr sz="1500" spc="-18" dirty="0"/>
              <a:t> </a:t>
            </a:r>
            <a:r>
              <a:rPr sz="1500" dirty="0"/>
              <a:t>news,</a:t>
            </a:r>
            <a:r>
              <a:rPr sz="1500" spc="-27" dirty="0"/>
              <a:t> </a:t>
            </a:r>
            <a:r>
              <a:rPr sz="1500" dirty="0"/>
              <a:t>political</a:t>
            </a:r>
            <a:r>
              <a:rPr sz="1500" spc="-9" dirty="0"/>
              <a:t> events,</a:t>
            </a:r>
            <a:r>
              <a:rPr sz="1500" spc="-32" dirty="0"/>
              <a:t> </a:t>
            </a:r>
            <a:r>
              <a:rPr sz="1500" dirty="0"/>
              <a:t>and</a:t>
            </a:r>
            <a:r>
              <a:rPr sz="1500" spc="-18" dirty="0"/>
              <a:t> </a:t>
            </a:r>
            <a:r>
              <a:rPr sz="1500" dirty="0"/>
              <a:t>global</a:t>
            </a:r>
            <a:r>
              <a:rPr sz="1500" spc="-14" dirty="0"/>
              <a:t> </a:t>
            </a:r>
            <a:r>
              <a:rPr sz="1500" spc="-9" dirty="0"/>
              <a:t>affairs</a:t>
            </a:r>
            <a:r>
              <a:rPr sz="1500" spc="-18" dirty="0"/>
              <a:t> </a:t>
            </a:r>
            <a:r>
              <a:rPr sz="1500" dirty="0"/>
              <a:t>to</a:t>
            </a:r>
            <a:r>
              <a:rPr sz="1500" spc="-18" dirty="0"/>
              <a:t> </a:t>
            </a:r>
            <a:r>
              <a:rPr sz="1500" spc="-9" dirty="0"/>
              <a:t>understand</a:t>
            </a:r>
            <a:r>
              <a:rPr sz="1500" spc="-23" dirty="0"/>
              <a:t> </a:t>
            </a:r>
            <a:r>
              <a:rPr sz="1500" spc="-9" dirty="0"/>
              <a:t>real-</a:t>
            </a:r>
            <a:r>
              <a:rPr sz="1500" dirty="0"/>
              <a:t>world</a:t>
            </a:r>
            <a:r>
              <a:rPr sz="1500" spc="-23" dirty="0"/>
              <a:t> </a:t>
            </a:r>
            <a:r>
              <a:rPr sz="1500" spc="-9" dirty="0"/>
              <a:t>applications.</a:t>
            </a:r>
          </a:p>
          <a:p>
            <a:pPr>
              <a:spcBef>
                <a:spcPts val="218"/>
              </a:spcBef>
            </a:pPr>
            <a:endParaRPr sz="1500" spc="-9" dirty="0"/>
          </a:p>
          <a:p>
            <a:pPr marL="11516"/>
            <a:r>
              <a:rPr sz="1500" b="1" dirty="0">
                <a:latin typeface="Calibri"/>
                <a:cs typeface="Calibri"/>
              </a:rPr>
              <a:t>Engage</a:t>
            </a:r>
            <a:r>
              <a:rPr sz="1500" b="1" spc="-23" dirty="0">
                <a:latin typeface="Calibri"/>
                <a:cs typeface="Calibri"/>
              </a:rPr>
              <a:t> </a:t>
            </a:r>
            <a:r>
              <a:rPr sz="1500" b="1" dirty="0">
                <a:latin typeface="Calibri"/>
                <a:cs typeface="Calibri"/>
              </a:rPr>
              <a:t>in</a:t>
            </a:r>
            <a:r>
              <a:rPr sz="1500" b="1" spc="-14" dirty="0">
                <a:latin typeface="Calibri"/>
                <a:cs typeface="Calibri"/>
              </a:rPr>
              <a:t> </a:t>
            </a:r>
            <a:r>
              <a:rPr sz="1500" b="1" dirty="0">
                <a:latin typeface="Calibri"/>
                <a:cs typeface="Calibri"/>
              </a:rPr>
              <a:t>Debates</a:t>
            </a:r>
            <a:r>
              <a:rPr sz="1500" b="1" spc="-27" dirty="0">
                <a:latin typeface="Calibri"/>
                <a:cs typeface="Calibri"/>
              </a:rPr>
              <a:t> </a:t>
            </a:r>
            <a:r>
              <a:rPr sz="1500" b="1" dirty="0">
                <a:latin typeface="Calibri"/>
                <a:cs typeface="Calibri"/>
              </a:rPr>
              <a:t>and</a:t>
            </a:r>
            <a:r>
              <a:rPr sz="1500" b="1" spc="-9" dirty="0">
                <a:latin typeface="Calibri"/>
                <a:cs typeface="Calibri"/>
              </a:rPr>
              <a:t> </a:t>
            </a:r>
            <a:r>
              <a:rPr sz="1500" b="1" dirty="0">
                <a:latin typeface="Calibri"/>
                <a:cs typeface="Calibri"/>
              </a:rPr>
              <a:t>Discussions</a:t>
            </a:r>
            <a:r>
              <a:rPr sz="1500" b="1" spc="-9" dirty="0">
                <a:latin typeface="Calibri"/>
                <a:cs typeface="Calibri"/>
              </a:rPr>
              <a:t> </a:t>
            </a:r>
            <a:r>
              <a:rPr sz="1500" dirty="0"/>
              <a:t>–</a:t>
            </a:r>
            <a:r>
              <a:rPr sz="1500" spc="-18" dirty="0"/>
              <a:t> </a:t>
            </a:r>
            <a:r>
              <a:rPr sz="1500" dirty="0"/>
              <a:t>Participate</a:t>
            </a:r>
            <a:r>
              <a:rPr sz="1500" spc="-18" dirty="0"/>
              <a:t> </a:t>
            </a:r>
            <a:r>
              <a:rPr sz="1500" dirty="0"/>
              <a:t>in</a:t>
            </a:r>
            <a:r>
              <a:rPr sz="1500" spc="-18" dirty="0"/>
              <a:t> </a:t>
            </a:r>
            <a:r>
              <a:rPr sz="1500" spc="-9" dirty="0"/>
              <a:t>forums,</a:t>
            </a:r>
            <a:r>
              <a:rPr sz="1500" spc="-32" dirty="0"/>
              <a:t> </a:t>
            </a:r>
            <a:r>
              <a:rPr sz="1500" dirty="0"/>
              <a:t>debates,</a:t>
            </a:r>
            <a:r>
              <a:rPr sz="1500" spc="-27" dirty="0"/>
              <a:t> </a:t>
            </a:r>
            <a:r>
              <a:rPr sz="1500" dirty="0"/>
              <a:t>or</a:t>
            </a:r>
            <a:r>
              <a:rPr sz="1500" spc="-14" dirty="0"/>
              <a:t> </a:t>
            </a:r>
            <a:r>
              <a:rPr sz="1500" dirty="0"/>
              <a:t>model</a:t>
            </a:r>
            <a:r>
              <a:rPr sz="1500" spc="-9" dirty="0"/>
              <a:t> </a:t>
            </a:r>
            <a:r>
              <a:rPr sz="1500" dirty="0"/>
              <a:t>parliaments</a:t>
            </a:r>
            <a:r>
              <a:rPr sz="1500" spc="-18" dirty="0"/>
              <a:t> </a:t>
            </a:r>
            <a:r>
              <a:rPr sz="1500" dirty="0"/>
              <a:t>to</a:t>
            </a:r>
            <a:r>
              <a:rPr sz="1500" spc="-18" dirty="0"/>
              <a:t> </a:t>
            </a:r>
            <a:r>
              <a:rPr sz="1500" dirty="0"/>
              <a:t>develop</a:t>
            </a:r>
            <a:r>
              <a:rPr sz="1500" spc="-23" dirty="0"/>
              <a:t> </a:t>
            </a:r>
            <a:r>
              <a:rPr sz="1500" spc="-9" dirty="0"/>
              <a:t>critical</a:t>
            </a:r>
            <a:r>
              <a:rPr sz="1500" spc="-32" dirty="0"/>
              <a:t> </a:t>
            </a:r>
            <a:r>
              <a:rPr sz="1500" dirty="0"/>
              <a:t>thinking</a:t>
            </a:r>
            <a:r>
              <a:rPr sz="1500" spc="-14" dirty="0"/>
              <a:t> </a:t>
            </a:r>
            <a:r>
              <a:rPr sz="1500" dirty="0"/>
              <a:t>and</a:t>
            </a:r>
            <a:r>
              <a:rPr sz="1500" spc="-18" dirty="0"/>
              <a:t> </a:t>
            </a:r>
            <a:r>
              <a:rPr sz="1500" dirty="0"/>
              <a:t>public</a:t>
            </a:r>
            <a:r>
              <a:rPr sz="1500" spc="-27" dirty="0"/>
              <a:t> </a:t>
            </a:r>
            <a:r>
              <a:rPr sz="1500" spc="-9" dirty="0"/>
              <a:t>speaking.</a:t>
            </a:r>
          </a:p>
          <a:p>
            <a:pPr>
              <a:spcBef>
                <a:spcPts val="218"/>
              </a:spcBef>
            </a:pPr>
            <a:endParaRPr sz="1500" spc="-9" dirty="0"/>
          </a:p>
          <a:p>
            <a:pPr marL="11516"/>
            <a:r>
              <a:rPr sz="1500" b="1" dirty="0">
                <a:latin typeface="Calibri"/>
                <a:cs typeface="Calibri"/>
              </a:rPr>
              <a:t>Study</a:t>
            </a:r>
            <a:r>
              <a:rPr sz="1500" b="1" spc="-23" dirty="0">
                <a:latin typeface="Calibri"/>
                <a:cs typeface="Calibri"/>
              </a:rPr>
              <a:t> </a:t>
            </a:r>
            <a:r>
              <a:rPr sz="1500" b="1" spc="-9" dirty="0">
                <a:latin typeface="Calibri"/>
                <a:cs typeface="Calibri"/>
              </a:rPr>
              <a:t>Political</a:t>
            </a:r>
            <a:r>
              <a:rPr sz="1500" b="1" spc="-27" dirty="0">
                <a:latin typeface="Calibri"/>
                <a:cs typeface="Calibri"/>
              </a:rPr>
              <a:t> </a:t>
            </a:r>
            <a:r>
              <a:rPr sz="1500" b="1" dirty="0">
                <a:latin typeface="Calibri"/>
                <a:cs typeface="Calibri"/>
              </a:rPr>
              <a:t>Theories</a:t>
            </a:r>
            <a:r>
              <a:rPr sz="1500" b="1" spc="-27" dirty="0">
                <a:latin typeface="Calibri"/>
                <a:cs typeface="Calibri"/>
              </a:rPr>
              <a:t> </a:t>
            </a:r>
            <a:r>
              <a:rPr sz="1500" b="1" dirty="0">
                <a:latin typeface="Calibri"/>
                <a:cs typeface="Calibri"/>
              </a:rPr>
              <a:t>and</a:t>
            </a:r>
            <a:r>
              <a:rPr sz="1500" b="1" spc="-14" dirty="0">
                <a:latin typeface="Calibri"/>
                <a:cs typeface="Calibri"/>
              </a:rPr>
              <a:t> </a:t>
            </a:r>
            <a:r>
              <a:rPr sz="1500" b="1" spc="-9" dirty="0">
                <a:latin typeface="Calibri"/>
                <a:cs typeface="Calibri"/>
              </a:rPr>
              <a:t>Systems </a:t>
            </a:r>
            <a:r>
              <a:rPr sz="1500" dirty="0"/>
              <a:t>–</a:t>
            </a:r>
            <a:r>
              <a:rPr sz="1500" spc="5" dirty="0"/>
              <a:t> </a:t>
            </a:r>
            <a:r>
              <a:rPr sz="1500" dirty="0"/>
              <a:t>Gain</a:t>
            </a:r>
            <a:r>
              <a:rPr sz="1500" spc="-23" dirty="0"/>
              <a:t> </a:t>
            </a:r>
            <a:r>
              <a:rPr sz="1500" dirty="0"/>
              <a:t>deep</a:t>
            </a:r>
            <a:r>
              <a:rPr sz="1500" spc="-23" dirty="0"/>
              <a:t> </a:t>
            </a:r>
            <a:r>
              <a:rPr sz="1500" dirty="0"/>
              <a:t>knowledge</a:t>
            </a:r>
            <a:r>
              <a:rPr sz="1500" spc="-23" dirty="0"/>
              <a:t> </a:t>
            </a:r>
            <a:r>
              <a:rPr sz="1500" dirty="0"/>
              <a:t>of</a:t>
            </a:r>
            <a:r>
              <a:rPr sz="1500" spc="-18" dirty="0"/>
              <a:t> </a:t>
            </a:r>
            <a:r>
              <a:rPr sz="1500" dirty="0"/>
              <a:t>political</a:t>
            </a:r>
            <a:r>
              <a:rPr sz="1500" spc="-9" dirty="0"/>
              <a:t> </a:t>
            </a:r>
            <a:r>
              <a:rPr sz="1500" dirty="0"/>
              <a:t>ideologies,</a:t>
            </a:r>
            <a:r>
              <a:rPr sz="1500" spc="-27" dirty="0"/>
              <a:t> </a:t>
            </a:r>
            <a:r>
              <a:rPr sz="1500" spc="-9" dirty="0"/>
              <a:t>governance</a:t>
            </a:r>
            <a:r>
              <a:rPr sz="1500" spc="-18" dirty="0"/>
              <a:t> </a:t>
            </a:r>
            <a:r>
              <a:rPr sz="1500" dirty="0"/>
              <a:t>models,</a:t>
            </a:r>
            <a:r>
              <a:rPr sz="1500" spc="-32" dirty="0"/>
              <a:t> </a:t>
            </a:r>
            <a:r>
              <a:rPr sz="1500" dirty="0"/>
              <a:t>and</a:t>
            </a:r>
            <a:r>
              <a:rPr sz="1500" spc="-27" dirty="0"/>
              <a:t> </a:t>
            </a:r>
            <a:r>
              <a:rPr sz="1500" dirty="0"/>
              <a:t>legal</a:t>
            </a:r>
            <a:r>
              <a:rPr sz="1500" spc="-14" dirty="0"/>
              <a:t> </a:t>
            </a:r>
            <a:r>
              <a:rPr sz="1500" spc="-9" dirty="0"/>
              <a:t>structures.</a:t>
            </a:r>
          </a:p>
          <a:p>
            <a:pPr>
              <a:spcBef>
                <a:spcPts val="199"/>
              </a:spcBef>
            </a:pPr>
            <a:endParaRPr sz="1500" spc="-9" dirty="0"/>
          </a:p>
          <a:p>
            <a:pPr marL="11516"/>
            <a:r>
              <a:rPr sz="1500" b="1" spc="-9" dirty="0">
                <a:latin typeface="Calibri"/>
                <a:cs typeface="Calibri"/>
              </a:rPr>
              <a:t>Promote</a:t>
            </a:r>
            <a:r>
              <a:rPr sz="1500" b="1" spc="14" dirty="0">
                <a:latin typeface="Calibri"/>
                <a:cs typeface="Calibri"/>
              </a:rPr>
              <a:t> </a:t>
            </a:r>
            <a:r>
              <a:rPr sz="1500" b="1" dirty="0">
                <a:latin typeface="Calibri"/>
                <a:cs typeface="Calibri"/>
              </a:rPr>
              <a:t>Civic</a:t>
            </a:r>
            <a:r>
              <a:rPr sz="1500" b="1" spc="9" dirty="0">
                <a:latin typeface="Calibri"/>
                <a:cs typeface="Calibri"/>
              </a:rPr>
              <a:t> </a:t>
            </a:r>
            <a:r>
              <a:rPr sz="1500" b="1" spc="-9" dirty="0">
                <a:latin typeface="Calibri"/>
                <a:cs typeface="Calibri"/>
              </a:rPr>
              <a:t>Responsibility</a:t>
            </a:r>
            <a:r>
              <a:rPr sz="1500" b="1" spc="23" dirty="0">
                <a:latin typeface="Calibri"/>
                <a:cs typeface="Calibri"/>
              </a:rPr>
              <a:t> </a:t>
            </a:r>
            <a:r>
              <a:rPr sz="1500" dirty="0"/>
              <a:t>– </a:t>
            </a:r>
            <a:r>
              <a:rPr sz="1500" spc="-9" dirty="0"/>
              <a:t>Practice</a:t>
            </a:r>
            <a:r>
              <a:rPr sz="1500" spc="-5" dirty="0"/>
              <a:t> </a:t>
            </a:r>
            <a:r>
              <a:rPr sz="1500" dirty="0"/>
              <a:t>voting,</a:t>
            </a:r>
            <a:r>
              <a:rPr sz="1500" spc="-18" dirty="0"/>
              <a:t> </a:t>
            </a:r>
            <a:r>
              <a:rPr sz="1500" spc="-9" dirty="0"/>
              <a:t>volunteering,</a:t>
            </a:r>
            <a:r>
              <a:rPr sz="1500" spc="-18" dirty="0"/>
              <a:t> </a:t>
            </a:r>
            <a:r>
              <a:rPr sz="1500" dirty="0"/>
              <a:t>and</a:t>
            </a:r>
            <a:r>
              <a:rPr sz="1500" spc="-9" dirty="0"/>
              <a:t> </a:t>
            </a:r>
            <a:r>
              <a:rPr sz="1500" dirty="0"/>
              <a:t>raising</a:t>
            </a:r>
            <a:r>
              <a:rPr sz="1500" spc="5" dirty="0"/>
              <a:t> </a:t>
            </a:r>
            <a:r>
              <a:rPr sz="1500" spc="-9" dirty="0"/>
              <a:t>awareness</a:t>
            </a:r>
            <a:r>
              <a:rPr sz="1500" spc="-5" dirty="0"/>
              <a:t> </a:t>
            </a:r>
            <a:r>
              <a:rPr sz="1500" dirty="0"/>
              <a:t>about</a:t>
            </a:r>
            <a:r>
              <a:rPr sz="1500" spc="-14" dirty="0"/>
              <a:t> </a:t>
            </a:r>
            <a:r>
              <a:rPr sz="1500" spc="-9" dirty="0"/>
              <a:t>democratic</a:t>
            </a:r>
            <a:r>
              <a:rPr sz="1500" spc="-14" dirty="0"/>
              <a:t> </a:t>
            </a:r>
            <a:r>
              <a:rPr sz="1500" dirty="0"/>
              <a:t>values and</a:t>
            </a:r>
            <a:r>
              <a:rPr sz="1500" spc="-9" dirty="0"/>
              <a:t> rights.</a:t>
            </a:r>
          </a:p>
          <a:p>
            <a:pPr>
              <a:spcBef>
                <a:spcPts val="218"/>
              </a:spcBef>
            </a:pPr>
            <a:endParaRPr sz="1500" spc="-9" dirty="0"/>
          </a:p>
          <a:p>
            <a:pPr marL="11516">
              <a:spcBef>
                <a:spcPts val="5"/>
              </a:spcBef>
            </a:pPr>
            <a:r>
              <a:rPr sz="1500" b="1" dirty="0">
                <a:latin typeface="Calibri"/>
                <a:cs typeface="Calibri"/>
              </a:rPr>
              <a:t>Pursue</a:t>
            </a:r>
            <a:r>
              <a:rPr sz="1500" b="1" spc="-14" dirty="0">
                <a:latin typeface="Calibri"/>
                <a:cs typeface="Calibri"/>
              </a:rPr>
              <a:t> </a:t>
            </a:r>
            <a:r>
              <a:rPr sz="1500" b="1" spc="-9" dirty="0">
                <a:latin typeface="Calibri"/>
                <a:cs typeface="Calibri"/>
              </a:rPr>
              <a:t>Internships</a:t>
            </a:r>
            <a:r>
              <a:rPr sz="1500" b="1" spc="-18" dirty="0">
                <a:latin typeface="Calibri"/>
                <a:cs typeface="Calibri"/>
              </a:rPr>
              <a:t> </a:t>
            </a:r>
            <a:r>
              <a:rPr sz="1500" b="1" dirty="0">
                <a:latin typeface="Calibri"/>
                <a:cs typeface="Calibri"/>
              </a:rPr>
              <a:t>and</a:t>
            </a:r>
            <a:r>
              <a:rPr sz="1500" b="1" spc="-5" dirty="0">
                <a:latin typeface="Calibri"/>
                <a:cs typeface="Calibri"/>
              </a:rPr>
              <a:t> </a:t>
            </a:r>
            <a:r>
              <a:rPr sz="1500" b="1" dirty="0">
                <a:latin typeface="Calibri"/>
                <a:cs typeface="Calibri"/>
              </a:rPr>
              <a:t>Fieldwork</a:t>
            </a:r>
            <a:r>
              <a:rPr sz="1500" b="1" spc="9" dirty="0">
                <a:latin typeface="Calibri"/>
                <a:cs typeface="Calibri"/>
              </a:rPr>
              <a:t> </a:t>
            </a:r>
            <a:r>
              <a:rPr sz="1500" dirty="0"/>
              <a:t>–</a:t>
            </a:r>
            <a:r>
              <a:rPr sz="1500" spc="-9" dirty="0"/>
              <a:t> </a:t>
            </a:r>
            <a:r>
              <a:rPr sz="1500" dirty="0"/>
              <a:t>Get</a:t>
            </a:r>
            <a:r>
              <a:rPr sz="1500" spc="-18" dirty="0"/>
              <a:t> </a:t>
            </a:r>
            <a:r>
              <a:rPr sz="1500" spc="-9" dirty="0"/>
              <a:t>practical</a:t>
            </a:r>
            <a:r>
              <a:rPr sz="1500" spc="-5" dirty="0"/>
              <a:t> </a:t>
            </a:r>
            <a:r>
              <a:rPr sz="1500" spc="-9" dirty="0"/>
              <a:t>exposure </a:t>
            </a:r>
            <a:r>
              <a:rPr sz="1500" dirty="0"/>
              <a:t>by</a:t>
            </a:r>
            <a:r>
              <a:rPr sz="1500" spc="-9" dirty="0"/>
              <a:t> </a:t>
            </a:r>
            <a:r>
              <a:rPr sz="1500" dirty="0"/>
              <a:t>working</a:t>
            </a:r>
            <a:r>
              <a:rPr sz="1500" spc="-5" dirty="0"/>
              <a:t> </a:t>
            </a:r>
            <a:r>
              <a:rPr sz="1500" dirty="0"/>
              <a:t>with</a:t>
            </a:r>
            <a:r>
              <a:rPr sz="1500" spc="-14" dirty="0"/>
              <a:t> </a:t>
            </a:r>
            <a:r>
              <a:rPr sz="1500" dirty="0"/>
              <a:t>NGOs,</a:t>
            </a:r>
            <a:r>
              <a:rPr sz="1500" spc="-23" dirty="0"/>
              <a:t> </a:t>
            </a:r>
            <a:r>
              <a:rPr sz="1500" dirty="0"/>
              <a:t>government</a:t>
            </a:r>
            <a:r>
              <a:rPr sz="1500" spc="-18" dirty="0"/>
              <a:t> </a:t>
            </a:r>
            <a:r>
              <a:rPr sz="1500" dirty="0"/>
              <a:t>bodies,</a:t>
            </a:r>
            <a:r>
              <a:rPr sz="1500" spc="-18" dirty="0"/>
              <a:t> </a:t>
            </a:r>
            <a:r>
              <a:rPr sz="1500" dirty="0"/>
              <a:t>or</a:t>
            </a:r>
            <a:r>
              <a:rPr sz="1500" spc="-9" dirty="0"/>
              <a:t> </a:t>
            </a:r>
            <a:r>
              <a:rPr sz="1500" dirty="0"/>
              <a:t>political</a:t>
            </a:r>
            <a:r>
              <a:rPr sz="1500" spc="-5" dirty="0"/>
              <a:t> </a:t>
            </a:r>
            <a:r>
              <a:rPr sz="1500" spc="-9" dirty="0"/>
              <a:t>organizations.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81FC-755C-8C2F-C6E3-B9994AA8BA23}"/>
              </a:ext>
            </a:extLst>
          </p:cNvPr>
          <p:cNvSpPr>
            <a:spLocks noGrp="1"/>
          </p:cNvSpPr>
          <p:nvPr>
            <p:ph type="title"/>
          </p:nvPr>
        </p:nvSpPr>
        <p:spPr>
          <a:xfrm>
            <a:off x="1904504" y="277188"/>
            <a:ext cx="8414506" cy="533261"/>
          </a:xfrm>
          <a:solidFill>
            <a:srgbClr val="00B0F0"/>
          </a:solidFill>
        </p:spPr>
        <p:txBody>
          <a:bodyPr>
            <a:noAutofit/>
          </a:bodyPr>
          <a:lstStyle/>
          <a:p>
            <a:pPr algn="ctr">
              <a:defRPr/>
            </a:pPr>
            <a:r>
              <a:rPr lang="en-US" sz="3322" dirty="0">
                <a:ln w="18415" cmpd="sng">
                  <a:solidFill>
                    <a:srgbClr val="FFFFFF"/>
                  </a:solidFill>
                  <a:prstDash val="solid"/>
                </a:ln>
                <a:solidFill>
                  <a:srgbClr val="FFFFFF"/>
                </a:solidFill>
                <a:effectLst>
                  <a:outerShdw blurRad="63500" dir="3600000" algn="tl" rotWithShape="0">
                    <a:srgbClr val="000000">
                      <a:alpha val="70000"/>
                    </a:srgbClr>
                  </a:outerShdw>
                </a:effectLst>
              </a:rPr>
              <a:t>Faculty</a:t>
            </a:r>
          </a:p>
        </p:txBody>
      </p:sp>
      <p:graphicFrame>
        <p:nvGraphicFramePr>
          <p:cNvPr id="4" name="Table 3">
            <a:extLst>
              <a:ext uri="{FF2B5EF4-FFF2-40B4-BE49-F238E27FC236}">
                <a16:creationId xmlns:a16="http://schemas.microsoft.com/office/drawing/2014/main" id="{DB9E5538-D000-F468-6E65-B45A1D408C27}"/>
              </a:ext>
            </a:extLst>
          </p:cNvPr>
          <p:cNvGraphicFramePr>
            <a:graphicFrameLocks noGrp="1"/>
          </p:cNvGraphicFramePr>
          <p:nvPr>
            <p:extLst>
              <p:ext uri="{D42A27DB-BD31-4B8C-83A1-F6EECF244321}">
                <p14:modId xmlns:p14="http://schemas.microsoft.com/office/powerpoint/2010/main" val="1885142125"/>
              </p:ext>
            </p:extLst>
          </p:nvPr>
        </p:nvGraphicFramePr>
        <p:xfrm>
          <a:off x="1904505" y="1143597"/>
          <a:ext cx="8684539" cy="3990680"/>
        </p:xfrm>
        <a:graphic>
          <a:graphicData uri="http://schemas.openxmlformats.org/drawingml/2006/table">
            <a:tbl>
              <a:tblPr/>
              <a:tblGrid>
                <a:gridCol w="982939">
                  <a:extLst>
                    <a:ext uri="{9D8B030D-6E8A-4147-A177-3AD203B41FA5}">
                      <a16:colId xmlns:a16="http://schemas.microsoft.com/office/drawing/2014/main" val="20000"/>
                    </a:ext>
                  </a:extLst>
                </a:gridCol>
                <a:gridCol w="3420737">
                  <a:extLst>
                    <a:ext uri="{9D8B030D-6E8A-4147-A177-3AD203B41FA5}">
                      <a16:colId xmlns:a16="http://schemas.microsoft.com/office/drawing/2014/main" val="20001"/>
                    </a:ext>
                  </a:extLst>
                </a:gridCol>
                <a:gridCol w="1628537">
                  <a:extLst>
                    <a:ext uri="{9D8B030D-6E8A-4147-A177-3AD203B41FA5}">
                      <a16:colId xmlns:a16="http://schemas.microsoft.com/office/drawing/2014/main" val="20002"/>
                    </a:ext>
                  </a:extLst>
                </a:gridCol>
                <a:gridCol w="1433443">
                  <a:extLst>
                    <a:ext uri="{9D8B030D-6E8A-4147-A177-3AD203B41FA5}">
                      <a16:colId xmlns:a16="http://schemas.microsoft.com/office/drawing/2014/main" val="20003"/>
                    </a:ext>
                  </a:extLst>
                </a:gridCol>
                <a:gridCol w="1218883">
                  <a:extLst>
                    <a:ext uri="{9D8B030D-6E8A-4147-A177-3AD203B41FA5}">
                      <a16:colId xmlns:a16="http://schemas.microsoft.com/office/drawing/2014/main" val="20004"/>
                    </a:ext>
                  </a:extLst>
                </a:gridCol>
              </a:tblGrid>
              <a:tr h="1034620">
                <a:tc>
                  <a:txBody>
                    <a:bodyPr/>
                    <a:lstStyle/>
                    <a:p>
                      <a:pPr marL="0" marR="0" algn="ctr">
                        <a:lnSpc>
                          <a:spcPct val="115000"/>
                        </a:lnSpc>
                        <a:spcBef>
                          <a:spcPts val="0"/>
                        </a:spcBef>
                        <a:spcAft>
                          <a:spcPts val="0"/>
                        </a:spcAft>
                      </a:pPr>
                      <a:r>
                        <a:rPr lang="en-US" sz="1600" dirty="0">
                          <a:latin typeface="Cambria" pitchFamily="18" charset="0"/>
                          <a:ea typeface="Cambria"/>
                          <a:cs typeface="Times New Roman"/>
                        </a:rPr>
                        <a:t>SL. No.</a:t>
                      </a:r>
                    </a:p>
                  </a:txBody>
                  <a:tcPr marL="47620" marR="47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lnSpc>
                          <a:spcPct val="115000"/>
                        </a:lnSpc>
                        <a:spcBef>
                          <a:spcPts val="0"/>
                        </a:spcBef>
                        <a:spcAft>
                          <a:spcPts val="0"/>
                        </a:spcAft>
                      </a:pPr>
                      <a:r>
                        <a:rPr lang="en-US" sz="1600" b="1" dirty="0">
                          <a:solidFill>
                            <a:srgbClr val="FFFFFF"/>
                          </a:solidFill>
                          <a:latin typeface="Cambria" pitchFamily="18" charset="0"/>
                          <a:ea typeface="Cambria"/>
                          <a:cs typeface="Times New Roman"/>
                        </a:rPr>
                        <a:t>Name of the Faculty</a:t>
                      </a:r>
                      <a:endParaRPr lang="en-US" sz="1600" dirty="0">
                        <a:latin typeface="Cambria" pitchFamily="18" charset="0"/>
                        <a:ea typeface="Cambria"/>
                        <a:cs typeface="Times New Roman"/>
                      </a:endParaRPr>
                    </a:p>
                  </a:txBody>
                  <a:tcPr marL="47620" marR="47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lnSpc>
                          <a:spcPct val="115000"/>
                        </a:lnSpc>
                        <a:spcBef>
                          <a:spcPts val="0"/>
                        </a:spcBef>
                        <a:spcAft>
                          <a:spcPts val="0"/>
                        </a:spcAft>
                      </a:pPr>
                      <a:r>
                        <a:rPr lang="en-US" sz="1600" b="1" dirty="0">
                          <a:solidFill>
                            <a:srgbClr val="FFFFFF"/>
                          </a:solidFill>
                          <a:latin typeface="Cambria" pitchFamily="18" charset="0"/>
                          <a:ea typeface="Cambria"/>
                          <a:cs typeface="Times New Roman"/>
                        </a:rPr>
                        <a:t>Designation</a:t>
                      </a:r>
                      <a:endParaRPr lang="en-US" sz="1600" dirty="0">
                        <a:latin typeface="Cambria" pitchFamily="18" charset="0"/>
                        <a:ea typeface="Cambria"/>
                        <a:cs typeface="Times New Roman"/>
                      </a:endParaRPr>
                    </a:p>
                  </a:txBody>
                  <a:tcPr marL="47620" marR="47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lnSpc>
                          <a:spcPct val="115000"/>
                        </a:lnSpc>
                        <a:spcBef>
                          <a:spcPts val="0"/>
                        </a:spcBef>
                        <a:spcAft>
                          <a:spcPts val="0"/>
                        </a:spcAft>
                      </a:pPr>
                      <a:r>
                        <a:rPr lang="en-US" sz="1600" b="1" dirty="0">
                          <a:solidFill>
                            <a:srgbClr val="FFFFFF"/>
                          </a:solidFill>
                          <a:latin typeface="Cambria" pitchFamily="18" charset="0"/>
                          <a:ea typeface="Cambria"/>
                          <a:cs typeface="Times New Roman"/>
                        </a:rPr>
                        <a:t>Qualification</a:t>
                      </a:r>
                      <a:endParaRPr lang="en-US" sz="1600" dirty="0">
                        <a:latin typeface="Cambria" pitchFamily="18" charset="0"/>
                        <a:ea typeface="Cambria"/>
                        <a:cs typeface="Times New Roman"/>
                      </a:endParaRPr>
                    </a:p>
                  </a:txBody>
                  <a:tcPr marL="47620" marR="47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lnSpc>
                          <a:spcPct val="115000"/>
                        </a:lnSpc>
                        <a:spcBef>
                          <a:spcPts val="0"/>
                        </a:spcBef>
                        <a:spcAft>
                          <a:spcPts val="0"/>
                        </a:spcAft>
                      </a:pPr>
                      <a:r>
                        <a:rPr lang="en-US" sz="1600" b="1" dirty="0">
                          <a:solidFill>
                            <a:srgbClr val="FFFFFF"/>
                          </a:solidFill>
                          <a:latin typeface="Cambria" pitchFamily="18" charset="0"/>
                          <a:ea typeface="Cambria"/>
                          <a:cs typeface="Times New Roman"/>
                        </a:rPr>
                        <a:t>Experience</a:t>
                      </a:r>
                      <a:endParaRPr lang="en-US" sz="1600" dirty="0">
                        <a:latin typeface="Cambria" pitchFamily="18" charset="0"/>
                        <a:ea typeface="Cambria"/>
                        <a:cs typeface="Times New Roman"/>
                      </a:endParaRPr>
                    </a:p>
                  </a:txBody>
                  <a:tcPr marL="47620" marR="47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extLst>
                  <a:ext uri="{0D108BD9-81ED-4DB2-BD59-A6C34878D82A}">
                    <a16:rowId xmlns:a16="http://schemas.microsoft.com/office/drawing/2014/main" val="10000"/>
                  </a:ext>
                </a:extLst>
              </a:tr>
              <a:tr h="1478030">
                <a:tc>
                  <a:txBody>
                    <a:bodyPr/>
                    <a:lstStyle/>
                    <a:p>
                      <a:pPr marL="0" marR="0" algn="ctr">
                        <a:lnSpc>
                          <a:spcPct val="115000"/>
                        </a:lnSpc>
                        <a:spcBef>
                          <a:spcPts val="0"/>
                        </a:spcBef>
                        <a:spcAft>
                          <a:spcPts val="0"/>
                        </a:spcAft>
                      </a:pPr>
                      <a:r>
                        <a:rPr lang="en-US" sz="1600" dirty="0">
                          <a:latin typeface="Cambria" pitchFamily="18" charset="0"/>
                          <a:ea typeface="Cambria"/>
                          <a:cs typeface="Times New Roman"/>
                        </a:rPr>
                        <a:t>1</a:t>
                      </a:r>
                    </a:p>
                  </a:txBody>
                  <a:tcPr marL="47620" marR="47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15000"/>
                        </a:lnSpc>
                        <a:spcBef>
                          <a:spcPts val="0"/>
                        </a:spcBef>
                        <a:spcAft>
                          <a:spcPts val="0"/>
                        </a:spcAft>
                      </a:pPr>
                      <a:r>
                        <a:rPr lang="en-US" sz="1600" dirty="0">
                          <a:latin typeface="Cambria" pitchFamily="18" charset="0"/>
                          <a:ea typeface="Cambria"/>
                          <a:cs typeface="Times New Roman"/>
                        </a:rPr>
                        <a:t>Prof. Arbind Kumar Sinha</a:t>
                      </a:r>
                    </a:p>
                  </a:txBody>
                  <a:tcPr marL="47620" marR="47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b="1" dirty="0" err="1">
                          <a:latin typeface="Cambria" pitchFamily="18" charset="0"/>
                          <a:ea typeface="Cambria"/>
                          <a:cs typeface="Times New Roman"/>
                        </a:rPr>
                        <a:t>Asstt</a:t>
                      </a:r>
                      <a:r>
                        <a:rPr lang="en-US" sz="1600" b="1" dirty="0">
                          <a:latin typeface="Cambria" pitchFamily="18" charset="0"/>
                          <a:ea typeface="Cambria"/>
                          <a:cs typeface="Times New Roman"/>
                        </a:rPr>
                        <a:t>. Professor</a:t>
                      </a:r>
                      <a:endParaRPr lang="en-US" sz="1600" dirty="0">
                        <a:latin typeface="Cambria" pitchFamily="18" charset="0"/>
                        <a:ea typeface="Cambria"/>
                        <a:cs typeface="Times New Roman"/>
                      </a:endParaRPr>
                    </a:p>
                  </a:txBody>
                  <a:tcPr marL="47620" marR="47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b="1" dirty="0">
                          <a:latin typeface="Cambria" pitchFamily="18" charset="0"/>
                          <a:ea typeface="Cambria"/>
                          <a:cs typeface="Times New Roman"/>
                        </a:rPr>
                        <a:t>MA, </a:t>
                      </a:r>
                      <a:endParaRPr lang="en-US" sz="1600" dirty="0">
                        <a:latin typeface="Cambria" pitchFamily="18" charset="0"/>
                        <a:ea typeface="Cambria"/>
                        <a:cs typeface="Times New Roman"/>
                      </a:endParaRPr>
                    </a:p>
                  </a:txBody>
                  <a:tcPr marL="47620" marR="47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dirty="0">
                          <a:latin typeface="Cambria" pitchFamily="18" charset="0"/>
                          <a:ea typeface="Cambria"/>
                          <a:cs typeface="Times New Roman"/>
                        </a:rPr>
                        <a:t>30</a:t>
                      </a:r>
                    </a:p>
                  </a:txBody>
                  <a:tcPr marL="47620" marR="47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1478030">
                <a:tc>
                  <a:txBody>
                    <a:bodyPr/>
                    <a:lstStyle/>
                    <a:p>
                      <a:pPr marL="0" marR="0" algn="ctr">
                        <a:lnSpc>
                          <a:spcPct val="115000"/>
                        </a:lnSpc>
                        <a:spcBef>
                          <a:spcPts val="0"/>
                        </a:spcBef>
                        <a:spcAft>
                          <a:spcPts val="0"/>
                        </a:spcAft>
                      </a:pPr>
                      <a:r>
                        <a:rPr lang="en-US" sz="1600" dirty="0">
                          <a:latin typeface="Cambria" pitchFamily="18" charset="0"/>
                          <a:ea typeface="Cambria"/>
                          <a:cs typeface="Times New Roman"/>
                        </a:rPr>
                        <a:t>2</a:t>
                      </a:r>
                    </a:p>
                  </a:txBody>
                  <a:tcPr marL="47620" marR="47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15000"/>
                        </a:lnSpc>
                        <a:spcBef>
                          <a:spcPts val="0"/>
                        </a:spcBef>
                        <a:spcAft>
                          <a:spcPts val="0"/>
                        </a:spcAft>
                      </a:pPr>
                      <a:r>
                        <a:rPr lang="en-US" sz="1600" dirty="0">
                          <a:latin typeface="Cambria" pitchFamily="18" charset="0"/>
                          <a:ea typeface="Cambria"/>
                          <a:cs typeface="Times New Roman"/>
                        </a:rPr>
                        <a:t>Rameshwar Pd. Rana</a:t>
                      </a:r>
                    </a:p>
                  </a:txBody>
                  <a:tcPr marL="47620" marR="47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lvl="0" indent="0" algn="ctr" defTabSz="457063" rtl="0" eaLnBrk="1" fontAlgn="auto" latinLnBrk="0" hangingPunct="1">
                        <a:lnSpc>
                          <a:spcPct val="115000"/>
                        </a:lnSpc>
                        <a:spcBef>
                          <a:spcPts val="0"/>
                        </a:spcBef>
                        <a:spcAft>
                          <a:spcPts val="0"/>
                        </a:spcAft>
                        <a:buClrTx/>
                        <a:buSzTx/>
                        <a:buFontTx/>
                        <a:buNone/>
                        <a:tabLst/>
                        <a:defRPr/>
                      </a:pPr>
                      <a:r>
                        <a:rPr lang="en-US" sz="1600" b="1" dirty="0" err="1">
                          <a:latin typeface="Cambria" pitchFamily="18" charset="0"/>
                          <a:ea typeface="Cambria"/>
                          <a:cs typeface="Times New Roman"/>
                        </a:rPr>
                        <a:t>Asstt</a:t>
                      </a:r>
                      <a:r>
                        <a:rPr lang="en-US" sz="1600" b="1" dirty="0">
                          <a:latin typeface="Cambria" pitchFamily="18" charset="0"/>
                          <a:ea typeface="Cambria"/>
                          <a:cs typeface="Times New Roman"/>
                        </a:rPr>
                        <a:t>. Professor</a:t>
                      </a:r>
                      <a:endParaRPr lang="en-US" sz="1600" dirty="0">
                        <a:latin typeface="Cambria" pitchFamily="18" charset="0"/>
                        <a:ea typeface="Cambria"/>
                        <a:cs typeface="Times New Roman"/>
                      </a:endParaRPr>
                    </a:p>
                    <a:p>
                      <a:pPr marL="0" marR="0" algn="ctr">
                        <a:lnSpc>
                          <a:spcPct val="115000"/>
                        </a:lnSpc>
                        <a:spcBef>
                          <a:spcPts val="0"/>
                        </a:spcBef>
                        <a:spcAft>
                          <a:spcPts val="0"/>
                        </a:spcAft>
                      </a:pPr>
                      <a:endParaRPr lang="en-US" sz="1600" dirty="0">
                        <a:latin typeface="Cambria" pitchFamily="18" charset="0"/>
                        <a:ea typeface="Cambria"/>
                        <a:cs typeface="Times New Roman"/>
                      </a:endParaRPr>
                    </a:p>
                  </a:txBody>
                  <a:tcPr marL="47620" marR="47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dirty="0">
                          <a:latin typeface="Cambria" pitchFamily="18" charset="0"/>
                          <a:ea typeface="Cambria"/>
                          <a:cs typeface="Times New Roman"/>
                        </a:rPr>
                        <a:t>MA</a:t>
                      </a:r>
                    </a:p>
                  </a:txBody>
                  <a:tcPr marL="47620" marR="47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dirty="0">
                          <a:latin typeface="Cambria" pitchFamily="18" charset="0"/>
                          <a:ea typeface="Cambria"/>
                          <a:cs typeface="Times New Roman"/>
                        </a:rPr>
                        <a:t>30</a:t>
                      </a:r>
                    </a:p>
                  </a:txBody>
                  <a:tcPr marL="47620" marR="47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3788542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E42704E-273C-49AF-B97A-25B33E660E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193</TotalTime>
  <Words>1664</Words>
  <Application>Microsoft Office PowerPoint</Application>
  <PresentationFormat>Custom</PresentationFormat>
  <Paragraphs>218</Paragraphs>
  <Slides>24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Batang</vt:lpstr>
      <vt:lpstr>BatangChe</vt:lpstr>
      <vt:lpstr>Algerian</vt:lpstr>
      <vt:lpstr>Arial</vt:lpstr>
      <vt:lpstr>Bookman Old Style</vt:lpstr>
      <vt:lpstr>Calibri</vt:lpstr>
      <vt:lpstr>Cambria</vt:lpstr>
      <vt:lpstr>Century Gothic</vt:lpstr>
      <vt:lpstr>Garamond</vt:lpstr>
      <vt:lpstr>Symbol</vt:lpstr>
      <vt:lpstr>Times New Roman</vt:lpstr>
      <vt:lpstr>Organic</vt:lpstr>
      <vt:lpstr>JHUMRI TELAIYA COMMERCE COLLEGE</vt:lpstr>
      <vt:lpstr>PowerPoint Presentation</vt:lpstr>
      <vt:lpstr>Political Science</vt:lpstr>
      <vt:lpstr>JHUMRI TELAIYA COMMERCE COLLEGE</vt:lpstr>
      <vt:lpstr>Year of Establishment</vt:lpstr>
      <vt:lpstr>Faculty Members – Department of Political Science</vt:lpstr>
      <vt:lpstr>Subject’s Scope-</vt:lpstr>
      <vt:lpstr>How students can fulfil the aim and vision of political science?</vt:lpstr>
      <vt:lpstr>Faculty</vt:lpstr>
      <vt:lpstr>PowerPoint Presentation</vt:lpstr>
      <vt:lpstr>PowerPoint Presentation</vt:lpstr>
      <vt:lpstr>PowerPoint Presentation</vt:lpstr>
      <vt:lpstr>Students Achievements </vt:lpstr>
      <vt:lpstr>DISCUSSION POINTS</vt:lpstr>
      <vt:lpstr>INTRODUCTION</vt:lpstr>
      <vt:lpstr>WHAT IS POLITICAL SCIENCE?</vt:lpstr>
      <vt:lpstr>WHAT IS POLITICAL SCIENCE?</vt:lpstr>
      <vt:lpstr>SUBJECT MATTER OF POLITICAL SCIENCE</vt:lpstr>
      <vt:lpstr>SUBJECT MATTER OF POLITICAL SCIENCE</vt:lpstr>
      <vt:lpstr>SUBJECT MATTER OF POLITICAL SCIENCE</vt:lpstr>
      <vt:lpstr>IS POLITICAL SCIENCE A SCIENCE?</vt:lpstr>
      <vt:lpstr>IS POLITICAL SCIENCE A SCIENCE?</vt:lpstr>
      <vt:lpstr>Department Activities/Seminar-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Tathagat Teachers Training College</dc:creator>
  <cp:keywords/>
  <cp:lastModifiedBy>Tathagat Teachers Training College</cp:lastModifiedBy>
  <cp:revision>18</cp:revision>
  <cp:lastPrinted>2025-06-08T15:42:49Z</cp:lastPrinted>
  <dcterms:created xsi:type="dcterms:W3CDTF">2016-05-06T06:11:32Z</dcterms:created>
  <dcterms:modified xsi:type="dcterms:W3CDTF">2025-06-08T15:51:14Z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TC034605799991</vt:lpwstr>
  </property>
</Properties>
</file>